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opdownload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0" r:id="rId4"/>
    <p:sldId id="262" r:id="rId5"/>
    <p:sldId id="263" r:id="rId6"/>
    <p:sldId id="265" r:id="rId7"/>
    <p:sldId id="264" r:id="rId8"/>
    <p:sldId id="277" r:id="rId9"/>
    <p:sldId id="269" r:id="rId10"/>
    <p:sldId id="268" r:id="rId11"/>
    <p:sldId id="270" r:id="rId12"/>
    <p:sldId id="275" r:id="rId13"/>
    <p:sldId id="276" r:id="rId14"/>
    <p:sldId id="267" r:id="rId15"/>
    <p:sldId id="278" r:id="rId16"/>
    <p:sldId id="266" r:id="rId17"/>
    <p:sldId id="280" r:id="rId18"/>
    <p:sldId id="281" r:id="rId19"/>
    <p:sldId id="283" r:id="rId20"/>
    <p:sldId id="279" r:id="rId21"/>
    <p:sldId id="284" r:id="rId22"/>
    <p:sldId id="285" r:id="rId23"/>
    <p:sldId id="286" r:id="rId24"/>
    <p:sldId id="288" r:id="rId25"/>
    <p:sldId id="289" r:id="rId26"/>
    <p:sldId id="297" r:id="rId27"/>
    <p:sldId id="298" r:id="rId28"/>
    <p:sldId id="299" r:id="rId29"/>
    <p:sldId id="290" r:id="rId30"/>
    <p:sldId id="291" r:id="rId31"/>
    <p:sldId id="292" r:id="rId32"/>
    <p:sldId id="293" r:id="rId33"/>
    <p:sldId id="294" r:id="rId34"/>
    <p:sldId id="295" r:id="rId35"/>
    <p:sldId id="300" r:id="rId36"/>
    <p:sldId id="301" r:id="rId37"/>
    <p:sldId id="296" r:id="rId38"/>
    <p:sldId id="302" r:id="rId39"/>
    <p:sldId id="30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9A9"/>
    <a:srgbClr val="F67272"/>
    <a:srgbClr val="E8D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D0EA2-A419-45DC-91F7-3433EDA7AA2E}" v="681" dt="2023-03-25T20:39:03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1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rdella, Nicholas John (njg4ne)" userId="e94b7d58-465c-42c8-abbe-69790a6bce2c" providerId="ADAL" clId="{12AD0EA2-A419-45DC-91F7-3433EDA7AA2E}"/>
    <pc:docChg chg="undo redo custSel addSld delSld modSld sldOrd modMainMaster">
      <pc:chgData name="Gardella, Nicholas John (njg4ne)" userId="e94b7d58-465c-42c8-abbe-69790a6bce2c" providerId="ADAL" clId="{12AD0EA2-A419-45DC-91F7-3433EDA7AA2E}" dt="2023-03-25T20:39:03.664" v="4159" actId="1076"/>
      <pc:docMkLst>
        <pc:docMk/>
      </pc:docMkLst>
      <pc:sldChg chg="addSp delSp modSp mod setBg">
        <pc:chgData name="Gardella, Nicholas John (njg4ne)" userId="e94b7d58-465c-42c8-abbe-69790a6bce2c" providerId="ADAL" clId="{12AD0EA2-A419-45DC-91F7-3433EDA7AA2E}" dt="2023-03-25T16:50:06.379" v="672" actId="1076"/>
        <pc:sldMkLst>
          <pc:docMk/>
          <pc:sldMk cId="1642988201" sldId="256"/>
        </pc:sldMkLst>
        <pc:spChg chg="mod">
          <ac:chgData name="Gardella, Nicholas John (njg4ne)" userId="e94b7d58-465c-42c8-abbe-69790a6bce2c" providerId="ADAL" clId="{12AD0EA2-A419-45DC-91F7-3433EDA7AA2E}" dt="2023-03-25T16:29:28.557" v="80" actId="26606"/>
          <ac:spMkLst>
            <pc:docMk/>
            <pc:sldMk cId="1642988201" sldId="256"/>
            <ac:spMk id="2" creationId="{3ADD5627-AACC-E2D4-3991-D577B6236CEF}"/>
          </ac:spMkLst>
        </pc:spChg>
        <pc:spChg chg="mod">
          <ac:chgData name="Gardella, Nicholas John (njg4ne)" userId="e94b7d58-465c-42c8-abbe-69790a6bce2c" providerId="ADAL" clId="{12AD0EA2-A419-45DC-91F7-3433EDA7AA2E}" dt="2023-03-25T16:47:28.508" v="654" actId="20577"/>
          <ac:spMkLst>
            <pc:docMk/>
            <pc:sldMk cId="1642988201" sldId="256"/>
            <ac:spMk id="3" creationId="{3700DE0D-CA20-7B37-0ECA-5F13EB939878}"/>
          </ac:spMkLst>
        </pc:spChg>
        <pc:spChg chg="add del">
          <ac:chgData name="Gardella, Nicholas John (njg4ne)" userId="e94b7d58-465c-42c8-abbe-69790a6bce2c" providerId="ADAL" clId="{12AD0EA2-A419-45DC-91F7-3433EDA7AA2E}" dt="2023-03-25T16:29:28.557" v="80" actId="26606"/>
          <ac:spMkLst>
            <pc:docMk/>
            <pc:sldMk cId="1642988201" sldId="256"/>
            <ac:spMk id="8" creationId="{934F1179-B481-4F9E-BCA3-AFB972070F83}"/>
          </ac:spMkLst>
        </pc:spChg>
        <pc:spChg chg="add del">
          <ac:chgData name="Gardella, Nicholas John (njg4ne)" userId="e94b7d58-465c-42c8-abbe-69790a6bce2c" providerId="ADAL" clId="{12AD0EA2-A419-45DC-91F7-3433EDA7AA2E}" dt="2023-03-25T16:29:28.557" v="80" actId="26606"/>
          <ac:spMkLst>
            <pc:docMk/>
            <pc:sldMk cId="1642988201" sldId="256"/>
            <ac:spMk id="10" creationId="{827DC2C4-B485-428A-BF4A-472D2967F47F}"/>
          </ac:spMkLst>
        </pc:spChg>
        <pc:spChg chg="add del">
          <ac:chgData name="Gardella, Nicholas John (njg4ne)" userId="e94b7d58-465c-42c8-abbe-69790a6bce2c" providerId="ADAL" clId="{12AD0EA2-A419-45DC-91F7-3433EDA7AA2E}" dt="2023-03-25T16:29:28.557" v="80" actId="26606"/>
          <ac:spMkLst>
            <pc:docMk/>
            <pc:sldMk cId="1642988201" sldId="256"/>
            <ac:spMk id="12" creationId="{EE04B5EB-F158-4507-90DD-BD23620C7CC9}"/>
          </ac:spMkLst>
        </pc:spChg>
        <pc:picChg chg="add mod">
          <ac:chgData name="Gardella, Nicholas John (njg4ne)" userId="e94b7d58-465c-42c8-abbe-69790a6bce2c" providerId="ADAL" clId="{12AD0EA2-A419-45DC-91F7-3433EDA7AA2E}" dt="2023-03-25T16:47:36" v="655" actId="1076"/>
          <ac:picMkLst>
            <pc:docMk/>
            <pc:sldMk cId="1642988201" sldId="256"/>
            <ac:picMk id="4" creationId="{1AADD33E-2D5D-32B6-F571-A97554426E82}"/>
          </ac:picMkLst>
        </pc:picChg>
        <pc:picChg chg="add mod modCrop">
          <ac:chgData name="Gardella, Nicholas John (njg4ne)" userId="e94b7d58-465c-42c8-abbe-69790a6bce2c" providerId="ADAL" clId="{12AD0EA2-A419-45DC-91F7-3433EDA7AA2E}" dt="2023-03-25T16:50:06.379" v="672" actId="1076"/>
          <ac:picMkLst>
            <pc:docMk/>
            <pc:sldMk cId="1642988201" sldId="256"/>
            <ac:picMk id="5" creationId="{0317CCE2-8E5B-FC87-674A-65775A6740D5}"/>
          </ac:picMkLst>
        </pc:picChg>
        <pc:picChg chg="add del mod">
          <ac:chgData name="Gardella, Nicholas John (njg4ne)" userId="e94b7d58-465c-42c8-abbe-69790a6bce2c" providerId="ADAL" clId="{12AD0EA2-A419-45DC-91F7-3433EDA7AA2E}" dt="2023-03-25T16:49:00.092" v="665" actId="478"/>
          <ac:picMkLst>
            <pc:docMk/>
            <pc:sldMk cId="1642988201" sldId="256"/>
            <ac:picMk id="3074" creationId="{BE631E7D-404D-98BE-0BCC-EB0605A7597C}"/>
          </ac:picMkLst>
        </pc:picChg>
        <pc:picChg chg="add mod">
          <ac:chgData name="Gardella, Nicholas John (njg4ne)" userId="e94b7d58-465c-42c8-abbe-69790a6bce2c" providerId="ADAL" clId="{12AD0EA2-A419-45DC-91F7-3433EDA7AA2E}" dt="2023-03-25T16:49:29.057" v="668" actId="1076"/>
          <ac:picMkLst>
            <pc:docMk/>
            <pc:sldMk cId="1642988201" sldId="256"/>
            <ac:picMk id="3076" creationId="{AE5B0CB1-3893-F34D-DEBC-5E425B862BA1}"/>
          </ac:picMkLst>
        </pc:picChg>
      </pc:sldChg>
      <pc:sldChg chg="addSp delSp modSp new del mod">
        <pc:chgData name="Gardella, Nicholas John (njg4ne)" userId="e94b7d58-465c-42c8-abbe-69790a6bce2c" providerId="ADAL" clId="{12AD0EA2-A419-45DC-91F7-3433EDA7AA2E}" dt="2023-03-25T16:51:51.293" v="697" actId="47"/>
        <pc:sldMkLst>
          <pc:docMk/>
          <pc:sldMk cId="2243295884" sldId="257"/>
        </pc:sldMkLst>
        <pc:spChg chg="mod">
          <ac:chgData name="Gardella, Nicholas John (njg4ne)" userId="e94b7d58-465c-42c8-abbe-69790a6bce2c" providerId="ADAL" clId="{12AD0EA2-A419-45DC-91F7-3433EDA7AA2E}" dt="2023-03-25T16:31:40.537" v="95" actId="20577"/>
          <ac:spMkLst>
            <pc:docMk/>
            <pc:sldMk cId="2243295884" sldId="257"/>
            <ac:spMk id="2" creationId="{0802F8BD-1F50-333E-5D02-83BD7EE02D1B}"/>
          </ac:spMkLst>
        </pc:spChg>
        <pc:spChg chg="del">
          <ac:chgData name="Gardella, Nicholas John (njg4ne)" userId="e94b7d58-465c-42c8-abbe-69790a6bce2c" providerId="ADAL" clId="{12AD0EA2-A419-45DC-91F7-3433EDA7AA2E}" dt="2023-03-25T16:34:09.630" v="96"/>
          <ac:spMkLst>
            <pc:docMk/>
            <pc:sldMk cId="2243295884" sldId="257"/>
            <ac:spMk id="3" creationId="{37BE4EC0-62C6-2911-F116-DEEB6489C389}"/>
          </ac:spMkLst>
        </pc:spChg>
        <pc:picChg chg="add mod">
          <ac:chgData name="Gardella, Nicholas John (njg4ne)" userId="e94b7d58-465c-42c8-abbe-69790a6bce2c" providerId="ADAL" clId="{12AD0EA2-A419-45DC-91F7-3433EDA7AA2E}" dt="2023-03-25T16:34:41.048" v="102" actId="1076"/>
          <ac:picMkLst>
            <pc:docMk/>
            <pc:sldMk cId="2243295884" sldId="257"/>
            <ac:picMk id="1026" creationId="{EF0665CE-A2FB-134B-09CF-14C0682136D8}"/>
          </ac:picMkLst>
        </pc:picChg>
      </pc:sldChg>
      <pc:sldChg chg="addSp delSp modSp new mod">
        <pc:chgData name="Gardella, Nicholas John (njg4ne)" userId="e94b7d58-465c-42c8-abbe-69790a6bce2c" providerId="ADAL" clId="{12AD0EA2-A419-45DC-91F7-3433EDA7AA2E}" dt="2023-03-25T18:22:51.918" v="1937" actId="207"/>
        <pc:sldMkLst>
          <pc:docMk/>
          <pc:sldMk cId="3455092968" sldId="258"/>
        </pc:sldMkLst>
        <pc:spChg chg="mod">
          <ac:chgData name="Gardella, Nicholas John (njg4ne)" userId="e94b7d58-465c-42c8-abbe-69790a6bce2c" providerId="ADAL" clId="{12AD0EA2-A419-45DC-91F7-3433EDA7AA2E}" dt="2023-03-25T16:34:53.780" v="107" actId="20577"/>
          <ac:spMkLst>
            <pc:docMk/>
            <pc:sldMk cId="3455092968" sldId="258"/>
            <ac:spMk id="2" creationId="{90BA838D-5FF8-0C22-F34F-429339ED106C}"/>
          </ac:spMkLst>
        </pc:spChg>
        <pc:spChg chg="mod">
          <ac:chgData name="Gardella, Nicholas John (njg4ne)" userId="e94b7d58-465c-42c8-abbe-69790a6bce2c" providerId="ADAL" clId="{12AD0EA2-A419-45DC-91F7-3433EDA7AA2E}" dt="2023-03-25T18:22:51.918" v="1937" actId="207"/>
          <ac:spMkLst>
            <pc:docMk/>
            <pc:sldMk cId="3455092968" sldId="258"/>
            <ac:spMk id="3" creationId="{655BF274-98B1-7A50-DACC-3D5545FBBE45}"/>
          </ac:spMkLst>
        </pc:spChg>
        <pc:picChg chg="add mod">
          <ac:chgData name="Gardella, Nicholas John (njg4ne)" userId="e94b7d58-465c-42c8-abbe-69790a6bce2c" providerId="ADAL" clId="{12AD0EA2-A419-45DC-91F7-3433EDA7AA2E}" dt="2023-03-25T16:43:27.887" v="405" actId="1076"/>
          <ac:picMkLst>
            <pc:docMk/>
            <pc:sldMk cId="3455092968" sldId="258"/>
            <ac:picMk id="4" creationId="{17F8266A-35AA-7CD9-31DB-961317FF78AC}"/>
          </ac:picMkLst>
        </pc:picChg>
        <pc:picChg chg="add mod">
          <ac:chgData name="Gardella, Nicholas John (njg4ne)" userId="e94b7d58-465c-42c8-abbe-69790a6bce2c" providerId="ADAL" clId="{12AD0EA2-A419-45DC-91F7-3433EDA7AA2E}" dt="2023-03-25T16:44:49.080" v="471" actId="14100"/>
          <ac:picMkLst>
            <pc:docMk/>
            <pc:sldMk cId="3455092968" sldId="258"/>
            <ac:picMk id="6" creationId="{5519355E-EC85-E9EA-3A94-E6A3A9835267}"/>
          </ac:picMkLst>
        </pc:picChg>
        <pc:picChg chg="add del mod">
          <ac:chgData name="Gardella, Nicholas John (njg4ne)" userId="e94b7d58-465c-42c8-abbe-69790a6bce2c" providerId="ADAL" clId="{12AD0EA2-A419-45DC-91F7-3433EDA7AA2E}" dt="2023-03-25T16:39:51.564" v="368"/>
          <ac:picMkLst>
            <pc:docMk/>
            <pc:sldMk cId="3455092968" sldId="258"/>
            <ac:picMk id="2050" creationId="{8D4D92BF-5F16-E55D-A608-BC67C8FD7F75}"/>
          </ac:picMkLst>
        </pc:picChg>
        <pc:picChg chg="add mod">
          <ac:chgData name="Gardella, Nicholas John (njg4ne)" userId="e94b7d58-465c-42c8-abbe-69790a6bce2c" providerId="ADAL" clId="{12AD0EA2-A419-45DC-91F7-3433EDA7AA2E}" dt="2023-03-25T16:50:23.564" v="673" actId="1076"/>
          <ac:picMkLst>
            <pc:docMk/>
            <pc:sldMk cId="3455092968" sldId="258"/>
            <ac:picMk id="2052" creationId="{55E2CE48-A55A-2541-6EBE-E562FC8650EA}"/>
          </ac:picMkLst>
        </pc:picChg>
        <pc:picChg chg="add del mod">
          <ac:chgData name="Gardella, Nicholas John (njg4ne)" userId="e94b7d58-465c-42c8-abbe-69790a6bce2c" providerId="ADAL" clId="{12AD0EA2-A419-45DC-91F7-3433EDA7AA2E}" dt="2023-03-25T16:41:34.248" v="380"/>
          <ac:picMkLst>
            <pc:docMk/>
            <pc:sldMk cId="3455092968" sldId="258"/>
            <ac:picMk id="2054" creationId="{3FE89F99-EBE3-9F04-65A2-00D697D88B4B}"/>
          </ac:picMkLst>
        </pc:picChg>
        <pc:picChg chg="add mod">
          <ac:chgData name="Gardella, Nicholas John (njg4ne)" userId="e94b7d58-465c-42c8-abbe-69790a6bce2c" providerId="ADAL" clId="{12AD0EA2-A419-45DC-91F7-3433EDA7AA2E}" dt="2023-03-25T16:50:28.537" v="674" actId="1076"/>
          <ac:picMkLst>
            <pc:docMk/>
            <pc:sldMk cId="3455092968" sldId="258"/>
            <ac:picMk id="2056" creationId="{7FE90D9C-93CB-E23F-2849-7B2EB12FA238}"/>
          </ac:picMkLst>
        </pc:picChg>
        <pc:picChg chg="add mod">
          <ac:chgData name="Gardella, Nicholas John (njg4ne)" userId="e94b7d58-465c-42c8-abbe-69790a6bce2c" providerId="ADAL" clId="{12AD0EA2-A419-45DC-91F7-3433EDA7AA2E}" dt="2023-03-25T16:50:43.908" v="675" actId="1076"/>
          <ac:picMkLst>
            <pc:docMk/>
            <pc:sldMk cId="3455092968" sldId="258"/>
            <ac:picMk id="2058" creationId="{9F0A2E81-19CC-8CAA-1A18-7F4AE78D37F4}"/>
          </ac:picMkLst>
        </pc:picChg>
        <pc:picChg chg="add mod">
          <ac:chgData name="Gardella, Nicholas John (njg4ne)" userId="e94b7d58-465c-42c8-abbe-69790a6bce2c" providerId="ADAL" clId="{12AD0EA2-A419-45DC-91F7-3433EDA7AA2E}" dt="2023-03-25T16:46:06.671" v="566" actId="1076"/>
          <ac:picMkLst>
            <pc:docMk/>
            <pc:sldMk cId="3455092968" sldId="258"/>
            <ac:picMk id="2060" creationId="{C1533DCB-B025-BF7A-1F1B-CD276E017E8D}"/>
          </ac:picMkLst>
        </pc:picChg>
      </pc:sldChg>
      <pc:sldChg chg="new del">
        <pc:chgData name="Gardella, Nicholas John (njg4ne)" userId="e94b7d58-465c-42c8-abbe-69790a6bce2c" providerId="ADAL" clId="{12AD0EA2-A419-45DC-91F7-3433EDA7AA2E}" dt="2023-03-25T16:52:23.563" v="699" actId="680"/>
        <pc:sldMkLst>
          <pc:docMk/>
          <pc:sldMk cId="597377402" sldId="259"/>
        </pc:sldMkLst>
      </pc:sldChg>
      <pc:sldChg chg="modSp new del mod">
        <pc:chgData name="Gardella, Nicholas John (njg4ne)" userId="e94b7d58-465c-42c8-abbe-69790a6bce2c" providerId="ADAL" clId="{12AD0EA2-A419-45DC-91F7-3433EDA7AA2E}" dt="2023-03-25T17:03:06.674" v="827" actId="47"/>
        <pc:sldMkLst>
          <pc:docMk/>
          <pc:sldMk cId="1082389492" sldId="259"/>
        </pc:sldMkLst>
        <pc:spChg chg="mod">
          <ac:chgData name="Gardella, Nicholas John (njg4ne)" userId="e94b7d58-465c-42c8-abbe-69790a6bce2c" providerId="ADAL" clId="{12AD0EA2-A419-45DC-91F7-3433EDA7AA2E}" dt="2023-03-25T16:54:25.922" v="742" actId="20577"/>
          <ac:spMkLst>
            <pc:docMk/>
            <pc:sldMk cId="1082389492" sldId="259"/>
            <ac:spMk id="2" creationId="{6749B33F-E4A7-A1DA-1998-B17D0291CFF5}"/>
          </ac:spMkLst>
        </pc:spChg>
      </pc:sldChg>
      <pc:sldChg chg="addSp delSp modSp new mod ord">
        <pc:chgData name="Gardella, Nicholas John (njg4ne)" userId="e94b7d58-465c-42c8-abbe-69790a6bce2c" providerId="ADAL" clId="{12AD0EA2-A419-45DC-91F7-3433EDA7AA2E}" dt="2023-03-25T16:56:53.477" v="789" actId="1076"/>
        <pc:sldMkLst>
          <pc:docMk/>
          <pc:sldMk cId="2250310367" sldId="260"/>
        </pc:sldMkLst>
        <pc:spChg chg="mod">
          <ac:chgData name="Gardella, Nicholas John (njg4ne)" userId="e94b7d58-465c-42c8-abbe-69790a6bce2c" providerId="ADAL" clId="{12AD0EA2-A419-45DC-91F7-3433EDA7AA2E}" dt="2023-03-25T16:56:53.477" v="789" actId="1076"/>
          <ac:spMkLst>
            <pc:docMk/>
            <pc:sldMk cId="2250310367" sldId="260"/>
            <ac:spMk id="2" creationId="{5ED8D541-04DF-C344-2240-84D362AE9802}"/>
          </ac:spMkLst>
        </pc:spChg>
        <pc:spChg chg="del">
          <ac:chgData name="Gardella, Nicholas John (njg4ne)" userId="e94b7d58-465c-42c8-abbe-69790a6bce2c" providerId="ADAL" clId="{12AD0EA2-A419-45DC-91F7-3433EDA7AA2E}" dt="2023-03-25T16:54:43.766" v="764" actId="478"/>
          <ac:spMkLst>
            <pc:docMk/>
            <pc:sldMk cId="2250310367" sldId="260"/>
            <ac:spMk id="3" creationId="{D536885B-C285-49BD-0D5C-067F25E83464}"/>
          </ac:spMkLst>
        </pc:spChg>
        <pc:spChg chg="add del">
          <ac:chgData name="Gardella, Nicholas John (njg4ne)" userId="e94b7d58-465c-42c8-abbe-69790a6bce2c" providerId="ADAL" clId="{12AD0EA2-A419-45DC-91F7-3433EDA7AA2E}" dt="2023-03-25T16:56:17.936" v="768" actId="22"/>
          <ac:spMkLst>
            <pc:docMk/>
            <pc:sldMk cId="2250310367" sldId="260"/>
            <ac:spMk id="5" creationId="{2BB6C78D-B16F-FBE0-2C15-77B8CAE80E17}"/>
          </ac:spMkLst>
        </pc:spChg>
      </pc:sldChg>
      <pc:sldChg chg="modSp add del mod">
        <pc:chgData name="Gardella, Nicholas John (njg4ne)" userId="e94b7d58-465c-42c8-abbe-69790a6bce2c" providerId="ADAL" clId="{12AD0EA2-A419-45DC-91F7-3433EDA7AA2E}" dt="2023-03-25T16:56:58.198" v="791" actId="47"/>
        <pc:sldMkLst>
          <pc:docMk/>
          <pc:sldMk cId="2066800899" sldId="261"/>
        </pc:sldMkLst>
        <pc:spChg chg="mod">
          <ac:chgData name="Gardella, Nicholas John (njg4ne)" userId="e94b7d58-465c-42c8-abbe-69790a6bce2c" providerId="ADAL" clId="{12AD0EA2-A419-45DC-91F7-3433EDA7AA2E}" dt="2023-03-25T16:56:39.967" v="786" actId="20577"/>
          <ac:spMkLst>
            <pc:docMk/>
            <pc:sldMk cId="2066800899" sldId="261"/>
            <ac:spMk id="2" creationId="{5ED8D541-04DF-C344-2240-84D362AE9802}"/>
          </ac:spMkLst>
        </pc:spChg>
      </pc:sldChg>
      <pc:sldChg chg="modSp add mod">
        <pc:chgData name="Gardella, Nicholas John (njg4ne)" userId="e94b7d58-465c-42c8-abbe-69790a6bce2c" providerId="ADAL" clId="{12AD0EA2-A419-45DC-91F7-3433EDA7AA2E}" dt="2023-03-25T16:57:13.175" v="818" actId="20577"/>
        <pc:sldMkLst>
          <pc:docMk/>
          <pc:sldMk cId="987081834" sldId="262"/>
        </pc:sldMkLst>
        <pc:spChg chg="mod">
          <ac:chgData name="Gardella, Nicholas John (njg4ne)" userId="e94b7d58-465c-42c8-abbe-69790a6bce2c" providerId="ADAL" clId="{12AD0EA2-A419-45DC-91F7-3433EDA7AA2E}" dt="2023-03-25T16:57:13.175" v="818" actId="20577"/>
          <ac:spMkLst>
            <pc:docMk/>
            <pc:sldMk cId="987081834" sldId="262"/>
            <ac:spMk id="2" creationId="{5ED8D541-04DF-C344-2240-84D362AE9802}"/>
          </ac:spMkLst>
        </pc:spChg>
      </pc:sldChg>
      <pc:sldChg chg="addSp delSp modSp add mod">
        <pc:chgData name="Gardella, Nicholas John (njg4ne)" userId="e94b7d58-465c-42c8-abbe-69790a6bce2c" providerId="ADAL" clId="{12AD0EA2-A419-45DC-91F7-3433EDA7AA2E}" dt="2023-03-25T17:06:26.539" v="829" actId="22"/>
        <pc:sldMkLst>
          <pc:docMk/>
          <pc:sldMk cId="847414564" sldId="263"/>
        </pc:sldMkLst>
        <pc:spChg chg="mod">
          <ac:chgData name="Gardella, Nicholas John (njg4ne)" userId="e94b7d58-465c-42c8-abbe-69790a6bce2c" providerId="ADAL" clId="{12AD0EA2-A419-45DC-91F7-3433EDA7AA2E}" dt="2023-03-25T16:57:30.775" v="826" actId="20577"/>
          <ac:spMkLst>
            <pc:docMk/>
            <pc:sldMk cId="847414564" sldId="263"/>
            <ac:spMk id="2" creationId="{5ED8D541-04DF-C344-2240-84D362AE9802}"/>
          </ac:spMkLst>
        </pc:spChg>
        <pc:spChg chg="add del">
          <ac:chgData name="Gardella, Nicholas John (njg4ne)" userId="e94b7d58-465c-42c8-abbe-69790a6bce2c" providerId="ADAL" clId="{12AD0EA2-A419-45DC-91F7-3433EDA7AA2E}" dt="2023-03-25T17:06:26.539" v="829" actId="22"/>
          <ac:spMkLst>
            <pc:docMk/>
            <pc:sldMk cId="847414564" sldId="263"/>
            <ac:spMk id="4" creationId="{A9747615-2A08-59D9-B67A-D789D43A605A}"/>
          </ac:spMkLst>
        </pc:spChg>
      </pc:sldChg>
      <pc:sldChg chg="addSp delSp modSp new add del mod setBg">
        <pc:chgData name="Gardella, Nicholas John (njg4ne)" userId="e94b7d58-465c-42c8-abbe-69790a6bce2c" providerId="ADAL" clId="{12AD0EA2-A419-45DC-91F7-3433EDA7AA2E}" dt="2023-03-25T17:31:33.896" v="1208" actId="113"/>
        <pc:sldMkLst>
          <pc:docMk/>
          <pc:sldMk cId="3361873702" sldId="264"/>
        </pc:sldMkLst>
        <pc:spChg chg="mod">
          <ac:chgData name="Gardella, Nicholas John (njg4ne)" userId="e94b7d58-465c-42c8-abbe-69790a6bce2c" providerId="ADAL" clId="{12AD0EA2-A419-45DC-91F7-3433EDA7AA2E}" dt="2023-03-25T17:31:33.896" v="1208" actId="113"/>
          <ac:spMkLst>
            <pc:docMk/>
            <pc:sldMk cId="3361873702" sldId="264"/>
            <ac:spMk id="2" creationId="{1A4306A2-124E-9EF6-490E-CCB81EEA7CE9}"/>
          </ac:spMkLst>
        </pc:spChg>
        <pc:spChg chg="del mod">
          <ac:chgData name="Gardella, Nicholas John (njg4ne)" userId="e94b7d58-465c-42c8-abbe-69790a6bce2c" providerId="ADAL" clId="{12AD0EA2-A419-45DC-91F7-3433EDA7AA2E}" dt="2023-03-25T17:17:42.942" v="970"/>
          <ac:spMkLst>
            <pc:docMk/>
            <pc:sldMk cId="3361873702" sldId="264"/>
            <ac:spMk id="3" creationId="{B116D803-6F8E-3CF2-E442-C7340CC1AC3F}"/>
          </ac:spMkLst>
        </pc:spChg>
        <pc:spChg chg="add del mod">
          <ac:chgData name="Gardella, Nicholas John (njg4ne)" userId="e94b7d58-465c-42c8-abbe-69790a6bce2c" providerId="ADAL" clId="{12AD0EA2-A419-45DC-91F7-3433EDA7AA2E}" dt="2023-03-25T17:07:32.654" v="852" actId="11529"/>
          <ac:spMkLst>
            <pc:docMk/>
            <pc:sldMk cId="3361873702" sldId="264"/>
            <ac:spMk id="4" creationId="{B06E6B82-E214-E804-7CFA-2B69B6C31715}"/>
          </ac:spMkLst>
        </pc:spChg>
        <pc:spChg chg="add del mod">
          <ac:chgData name="Gardella, Nicholas John (njg4ne)" userId="e94b7d58-465c-42c8-abbe-69790a6bce2c" providerId="ADAL" clId="{12AD0EA2-A419-45DC-91F7-3433EDA7AA2E}" dt="2023-03-25T17:07:48.435" v="854" actId="767"/>
          <ac:spMkLst>
            <pc:docMk/>
            <pc:sldMk cId="3361873702" sldId="264"/>
            <ac:spMk id="5" creationId="{0562BABD-34C1-8CBA-2E1D-E73D4DEB9850}"/>
          </ac:spMkLst>
        </pc:spChg>
        <pc:spChg chg="add del mod">
          <ac:chgData name="Gardella, Nicholas John (njg4ne)" userId="e94b7d58-465c-42c8-abbe-69790a6bce2c" providerId="ADAL" clId="{12AD0EA2-A419-45DC-91F7-3433EDA7AA2E}" dt="2023-03-25T17:17:26.213" v="967" actId="478"/>
          <ac:spMkLst>
            <pc:docMk/>
            <pc:sldMk cId="3361873702" sldId="264"/>
            <ac:spMk id="6" creationId="{0BA2676B-43EB-B2BE-D7B0-AA1793190C3C}"/>
          </ac:spMkLst>
        </pc:spChg>
        <pc:spChg chg="add mod">
          <ac:chgData name="Gardella, Nicholas John (njg4ne)" userId="e94b7d58-465c-42c8-abbe-69790a6bce2c" providerId="ADAL" clId="{12AD0EA2-A419-45DC-91F7-3433EDA7AA2E}" dt="2023-03-25T17:24:14.970" v="1022" actId="14100"/>
          <ac:spMkLst>
            <pc:docMk/>
            <pc:sldMk cId="3361873702" sldId="264"/>
            <ac:spMk id="13" creationId="{85ED8F6B-860D-1FDC-2B02-AEB231A4C675}"/>
          </ac:spMkLst>
        </pc:spChg>
        <pc:spChg chg="add del">
          <ac:chgData name="Gardella, Nicholas John (njg4ne)" userId="e94b7d58-465c-42c8-abbe-69790a6bce2c" providerId="ADAL" clId="{12AD0EA2-A419-45DC-91F7-3433EDA7AA2E}" dt="2023-03-25T17:18:16.499" v="982" actId="26606"/>
          <ac:spMkLst>
            <pc:docMk/>
            <pc:sldMk cId="3361873702" sldId="264"/>
            <ac:spMk id="15" creationId="{022BDE4A-8A20-4A69-9C5A-581C82036A4D}"/>
          </ac:spMkLst>
        </pc:spChg>
        <pc:picChg chg="add mod">
          <ac:chgData name="Gardella, Nicholas John (njg4ne)" userId="e94b7d58-465c-42c8-abbe-69790a6bce2c" providerId="ADAL" clId="{12AD0EA2-A419-45DC-91F7-3433EDA7AA2E}" dt="2023-03-25T17:18:16.499" v="982" actId="26606"/>
          <ac:picMkLst>
            <pc:docMk/>
            <pc:sldMk cId="3361873702" sldId="264"/>
            <ac:picMk id="8" creationId="{75747C77-E98D-CC50-94E1-CD51DD56FCC6}"/>
          </ac:picMkLst>
        </pc:picChg>
        <pc:picChg chg="add mod ord">
          <ac:chgData name="Gardella, Nicholas John (njg4ne)" userId="e94b7d58-465c-42c8-abbe-69790a6bce2c" providerId="ADAL" clId="{12AD0EA2-A419-45DC-91F7-3433EDA7AA2E}" dt="2023-03-25T17:23:09.690" v="992" actId="1076"/>
          <ac:picMkLst>
            <pc:docMk/>
            <pc:sldMk cId="3361873702" sldId="264"/>
            <ac:picMk id="10" creationId="{F7ECB87C-70F4-9D4D-CB02-903C8ADBCFAA}"/>
          </ac:picMkLst>
        </pc:picChg>
        <pc:picChg chg="add del mod">
          <ac:chgData name="Gardella, Nicholas John (njg4ne)" userId="e94b7d58-465c-42c8-abbe-69790a6bce2c" providerId="ADAL" clId="{12AD0EA2-A419-45DC-91F7-3433EDA7AA2E}" dt="2023-03-25T17:23:05.716" v="991" actId="478"/>
          <ac:picMkLst>
            <pc:docMk/>
            <pc:sldMk cId="3361873702" sldId="264"/>
            <ac:picMk id="12" creationId="{B599B228-46F4-4179-FB8D-7FAB5B85EC45}"/>
          </ac:picMkLst>
        </pc:picChg>
        <pc:cxnChg chg="add mod">
          <ac:chgData name="Gardella, Nicholas John (njg4ne)" userId="e94b7d58-465c-42c8-abbe-69790a6bce2c" providerId="ADAL" clId="{12AD0EA2-A419-45DC-91F7-3433EDA7AA2E}" dt="2023-03-25T17:24:18.237" v="1023" actId="14100"/>
          <ac:cxnSpMkLst>
            <pc:docMk/>
            <pc:sldMk cId="3361873702" sldId="264"/>
            <ac:cxnSpMk id="16" creationId="{A3339F3B-CF52-42AE-FD34-C70103AC34AF}"/>
          </ac:cxnSpMkLst>
        </pc:cxnChg>
        <pc:cxnChg chg="add mod">
          <ac:chgData name="Gardella, Nicholas John (njg4ne)" userId="e94b7d58-465c-42c8-abbe-69790a6bce2c" providerId="ADAL" clId="{12AD0EA2-A419-45DC-91F7-3433EDA7AA2E}" dt="2023-03-25T17:24:49.822" v="1027" actId="14100"/>
          <ac:cxnSpMkLst>
            <pc:docMk/>
            <pc:sldMk cId="3361873702" sldId="264"/>
            <ac:cxnSpMk id="20" creationId="{0F800EE4-E0C4-1BD4-9778-345DC501A5F3}"/>
          </ac:cxnSpMkLst>
        </pc:cxnChg>
      </pc:sldChg>
      <pc:sldChg chg="addSp delSp modSp add mod ord">
        <pc:chgData name="Gardella, Nicholas John (njg4ne)" userId="e94b7d58-465c-42c8-abbe-69790a6bce2c" providerId="ADAL" clId="{12AD0EA2-A419-45DC-91F7-3433EDA7AA2E}" dt="2023-03-25T17:31:40.560" v="1210" actId="478"/>
        <pc:sldMkLst>
          <pc:docMk/>
          <pc:sldMk cId="3370723374" sldId="265"/>
        </pc:sldMkLst>
        <pc:spChg chg="mod">
          <ac:chgData name="Gardella, Nicholas John (njg4ne)" userId="e94b7d58-465c-42c8-abbe-69790a6bce2c" providerId="ADAL" clId="{12AD0EA2-A419-45DC-91F7-3433EDA7AA2E}" dt="2023-03-25T17:31:36.859" v="1209" actId="113"/>
          <ac:spMkLst>
            <pc:docMk/>
            <pc:sldMk cId="3370723374" sldId="265"/>
            <ac:spMk id="2" creationId="{1A4306A2-124E-9EF6-490E-CCB81EEA7CE9}"/>
          </ac:spMkLst>
        </pc:spChg>
        <pc:spChg chg="del">
          <ac:chgData name="Gardella, Nicholas John (njg4ne)" userId="e94b7d58-465c-42c8-abbe-69790a6bce2c" providerId="ADAL" clId="{12AD0EA2-A419-45DC-91F7-3433EDA7AA2E}" dt="2023-03-25T17:15:38.450" v="893"/>
          <ac:spMkLst>
            <pc:docMk/>
            <pc:sldMk cId="3370723374" sldId="265"/>
            <ac:spMk id="3" creationId="{B116D803-6F8E-3CF2-E442-C7340CC1AC3F}"/>
          </ac:spMkLst>
        </pc:spChg>
        <pc:spChg chg="add del mod">
          <ac:chgData name="Gardella, Nicholas John (njg4ne)" userId="e94b7d58-465c-42c8-abbe-69790a6bce2c" providerId="ADAL" clId="{12AD0EA2-A419-45DC-91F7-3433EDA7AA2E}" dt="2023-03-25T17:31:40.560" v="1210" actId="478"/>
          <ac:spMkLst>
            <pc:docMk/>
            <pc:sldMk cId="3370723374" sldId="265"/>
            <ac:spMk id="8" creationId="{F000FE39-095C-DF57-18B1-5E31C7FA4EA1}"/>
          </ac:spMkLst>
        </pc:spChg>
        <pc:picChg chg="add del mod">
          <ac:chgData name="Gardella, Nicholas John (njg4ne)" userId="e94b7d58-465c-42c8-abbe-69790a6bce2c" providerId="ADAL" clId="{12AD0EA2-A419-45DC-91F7-3433EDA7AA2E}" dt="2023-03-25T17:16:07.290" v="897" actId="478"/>
          <ac:picMkLst>
            <pc:docMk/>
            <pc:sldMk cId="3370723374" sldId="265"/>
            <ac:picMk id="5" creationId="{2EDAFB39-D723-06BF-6F19-93A36B7663D2}"/>
          </ac:picMkLst>
        </pc:picChg>
      </pc:sldChg>
      <pc:sldChg chg="addSp delSp modSp add mod modAnim">
        <pc:chgData name="Gardella, Nicholas John (njg4ne)" userId="e94b7d58-465c-42c8-abbe-69790a6bce2c" providerId="ADAL" clId="{12AD0EA2-A419-45DC-91F7-3433EDA7AA2E}" dt="2023-03-25T17:31:06.048" v="1207" actId="113"/>
        <pc:sldMkLst>
          <pc:docMk/>
          <pc:sldMk cId="2659471145" sldId="266"/>
        </pc:sldMkLst>
        <pc:spChg chg="mod">
          <ac:chgData name="Gardella, Nicholas John (njg4ne)" userId="e94b7d58-465c-42c8-abbe-69790a6bce2c" providerId="ADAL" clId="{12AD0EA2-A419-45DC-91F7-3433EDA7AA2E}" dt="2023-03-25T17:31:06.048" v="1207" actId="113"/>
          <ac:spMkLst>
            <pc:docMk/>
            <pc:sldMk cId="2659471145" sldId="266"/>
            <ac:spMk id="2" creationId="{1A4306A2-124E-9EF6-490E-CCB81EEA7CE9}"/>
          </ac:spMkLst>
        </pc:spChg>
        <pc:spChg chg="add del mod">
          <ac:chgData name="Gardella, Nicholas John (njg4ne)" userId="e94b7d58-465c-42c8-abbe-69790a6bce2c" providerId="ADAL" clId="{12AD0EA2-A419-45DC-91F7-3433EDA7AA2E}" dt="2023-03-25T17:25:58.753" v="1030"/>
          <ac:spMkLst>
            <pc:docMk/>
            <pc:sldMk cId="2659471145" sldId="266"/>
            <ac:spMk id="4" creationId="{34E21A05-02DB-14A9-704E-41FD7D7CDDD9}"/>
          </ac:spMkLst>
        </pc:spChg>
        <pc:spChg chg="add mod">
          <ac:chgData name="Gardella, Nicholas John (njg4ne)" userId="e94b7d58-465c-42c8-abbe-69790a6bce2c" providerId="ADAL" clId="{12AD0EA2-A419-45DC-91F7-3433EDA7AA2E}" dt="2023-03-25T17:29:14.485" v="1041" actId="14100"/>
          <ac:spMkLst>
            <pc:docMk/>
            <pc:sldMk cId="2659471145" sldId="266"/>
            <ac:spMk id="6" creationId="{694B8FC7-677B-73A0-6FF4-5BFC0FD5F099}"/>
          </ac:spMkLst>
        </pc:spChg>
        <pc:picChg chg="add mod">
          <ac:chgData name="Gardella, Nicholas John (njg4ne)" userId="e94b7d58-465c-42c8-abbe-69790a6bce2c" providerId="ADAL" clId="{12AD0EA2-A419-45DC-91F7-3433EDA7AA2E}" dt="2023-03-25T17:28:41.963" v="1031" actId="1076"/>
          <ac:picMkLst>
            <pc:docMk/>
            <pc:sldMk cId="2659471145" sldId="266"/>
            <ac:picMk id="5" creationId="{67E9CEC4-55AF-46F8-8CEC-B9B0D1525E05}"/>
          </ac:picMkLst>
        </pc:picChg>
        <pc:picChg chg="del">
          <ac:chgData name="Gardella, Nicholas John (njg4ne)" userId="e94b7d58-465c-42c8-abbe-69790a6bce2c" providerId="ADAL" clId="{12AD0EA2-A419-45DC-91F7-3433EDA7AA2E}" dt="2023-03-25T17:25:02.524" v="1028" actId="478"/>
          <ac:picMkLst>
            <pc:docMk/>
            <pc:sldMk cId="2659471145" sldId="266"/>
            <ac:picMk id="8" creationId="{75747C77-E98D-CC50-94E1-CD51DD56FCC6}"/>
          </ac:picMkLst>
        </pc:picChg>
        <pc:picChg chg="del">
          <ac:chgData name="Gardella, Nicholas John (njg4ne)" userId="e94b7d58-465c-42c8-abbe-69790a6bce2c" providerId="ADAL" clId="{12AD0EA2-A419-45DC-91F7-3433EDA7AA2E}" dt="2023-03-25T17:25:04.120" v="1029" actId="478"/>
          <ac:picMkLst>
            <pc:docMk/>
            <pc:sldMk cId="2659471145" sldId="266"/>
            <ac:picMk id="10" creationId="{F7ECB87C-70F4-9D4D-CB02-903C8ADBCFAA}"/>
          </ac:picMkLst>
        </pc:picChg>
        <pc:picChg chg="mod">
          <ac:chgData name="Gardella, Nicholas John (njg4ne)" userId="e94b7d58-465c-42c8-abbe-69790a6bce2c" providerId="ADAL" clId="{12AD0EA2-A419-45DC-91F7-3433EDA7AA2E}" dt="2023-03-25T17:29:43.156" v="1054" actId="1038"/>
          <ac:picMkLst>
            <pc:docMk/>
            <pc:sldMk cId="2659471145" sldId="266"/>
            <ac:picMk id="12" creationId="{B599B228-46F4-4179-FB8D-7FAB5B85EC45}"/>
          </ac:picMkLst>
        </pc:picChg>
        <pc:cxnChg chg="add mod">
          <ac:chgData name="Gardella, Nicholas John (njg4ne)" userId="e94b7d58-465c-42c8-abbe-69790a6bce2c" providerId="ADAL" clId="{12AD0EA2-A419-45DC-91F7-3433EDA7AA2E}" dt="2023-03-25T17:29:25.187" v="1045" actId="14100"/>
          <ac:cxnSpMkLst>
            <pc:docMk/>
            <pc:sldMk cId="2659471145" sldId="266"/>
            <ac:cxnSpMk id="7" creationId="{E3A03A76-8CF3-6770-A733-0F029D910618}"/>
          </ac:cxnSpMkLst>
        </pc:cxnChg>
        <pc:cxnChg chg="add mod">
          <ac:chgData name="Gardella, Nicholas John (njg4ne)" userId="e94b7d58-465c-42c8-abbe-69790a6bce2c" providerId="ADAL" clId="{12AD0EA2-A419-45DC-91F7-3433EDA7AA2E}" dt="2023-03-25T17:29:35.037" v="1049" actId="14100"/>
          <ac:cxnSpMkLst>
            <pc:docMk/>
            <pc:sldMk cId="2659471145" sldId="266"/>
            <ac:cxnSpMk id="9" creationId="{58B6AA47-0DF6-BA3D-1AD4-59FEBBE02A0E}"/>
          </ac:cxnSpMkLst>
        </pc:cxnChg>
      </pc:sldChg>
      <pc:sldChg chg="addSp delSp modSp new add del mod setBg">
        <pc:chgData name="Gardella, Nicholas John (njg4ne)" userId="e94b7d58-465c-42c8-abbe-69790a6bce2c" providerId="ADAL" clId="{12AD0EA2-A419-45DC-91F7-3433EDA7AA2E}" dt="2023-03-25T18:23:30.102" v="1945" actId="47"/>
        <pc:sldMkLst>
          <pc:docMk/>
          <pc:sldMk cId="2375628325" sldId="267"/>
        </pc:sldMkLst>
        <pc:spChg chg="mod">
          <ac:chgData name="Gardella, Nicholas John (njg4ne)" userId="e94b7d58-465c-42c8-abbe-69790a6bce2c" providerId="ADAL" clId="{12AD0EA2-A419-45DC-91F7-3433EDA7AA2E}" dt="2023-03-25T18:11:35.070" v="1836" actId="20577"/>
          <ac:spMkLst>
            <pc:docMk/>
            <pc:sldMk cId="2375628325" sldId="267"/>
            <ac:spMk id="2" creationId="{C8523EE8-08C1-D3F7-ADDC-5285A43EDBCE}"/>
          </ac:spMkLst>
        </pc:spChg>
        <pc:spChg chg="del">
          <ac:chgData name="Gardella, Nicholas John (njg4ne)" userId="e94b7d58-465c-42c8-abbe-69790a6bce2c" providerId="ADAL" clId="{12AD0EA2-A419-45DC-91F7-3433EDA7AA2E}" dt="2023-03-25T17:32:54.576" v="1270" actId="478"/>
          <ac:spMkLst>
            <pc:docMk/>
            <pc:sldMk cId="2375628325" sldId="267"/>
            <ac:spMk id="3" creationId="{EF92544C-BB72-621A-1BB2-0A5D4AF13464}"/>
          </ac:spMkLst>
        </pc:spChg>
        <pc:spChg chg="add del">
          <ac:chgData name="Gardella, Nicholas John (njg4ne)" userId="e94b7d58-465c-42c8-abbe-69790a6bce2c" providerId="ADAL" clId="{12AD0EA2-A419-45DC-91F7-3433EDA7AA2E}" dt="2023-03-25T17:36:41.076" v="1419" actId="26606"/>
          <ac:spMkLst>
            <pc:docMk/>
            <pc:sldMk cId="2375628325" sldId="267"/>
            <ac:spMk id="9" creationId="{2E442304-DDBD-4F7B-8017-36BCC863FB40}"/>
          </ac:spMkLst>
        </pc:spChg>
        <pc:spChg chg="add del">
          <ac:chgData name="Gardella, Nicholas John (njg4ne)" userId="e94b7d58-465c-42c8-abbe-69790a6bce2c" providerId="ADAL" clId="{12AD0EA2-A419-45DC-91F7-3433EDA7AA2E}" dt="2023-03-25T17:36:41.076" v="1419" actId="26606"/>
          <ac:spMkLst>
            <pc:docMk/>
            <pc:sldMk cId="2375628325" sldId="267"/>
            <ac:spMk id="11" creationId="{5E107275-3853-46FD-A241-DE4355A42675}"/>
          </ac:spMkLst>
        </pc:spChg>
        <pc:graphicFrameChg chg="add mod modGraphic">
          <ac:chgData name="Gardella, Nicholas John (njg4ne)" userId="e94b7d58-465c-42c8-abbe-69790a6bce2c" providerId="ADAL" clId="{12AD0EA2-A419-45DC-91F7-3433EDA7AA2E}" dt="2023-03-25T17:38:03.185" v="1439"/>
          <ac:graphicFrameMkLst>
            <pc:docMk/>
            <pc:sldMk cId="2375628325" sldId="267"/>
            <ac:graphicFrameMk id="4" creationId="{95465974-DD02-1155-1516-2D296DC303CF}"/>
          </ac:graphicFrameMkLst>
        </pc:graphicFrameChg>
        <pc:picChg chg="add mod">
          <ac:chgData name="Gardella, Nicholas John (njg4ne)" userId="e94b7d58-465c-42c8-abbe-69790a6bce2c" providerId="ADAL" clId="{12AD0EA2-A419-45DC-91F7-3433EDA7AA2E}" dt="2023-03-25T17:37:24.525" v="1426" actId="1076"/>
          <ac:picMkLst>
            <pc:docMk/>
            <pc:sldMk cId="2375628325" sldId="267"/>
            <ac:picMk id="6" creationId="{6478ABE1-0AF5-68EC-EDAC-009C21678153}"/>
          </ac:picMkLst>
        </pc:picChg>
        <pc:picChg chg="add del">
          <ac:chgData name="Gardella, Nicholas John (njg4ne)" userId="e94b7d58-465c-42c8-abbe-69790a6bce2c" providerId="ADAL" clId="{12AD0EA2-A419-45DC-91F7-3433EDA7AA2E}" dt="2023-03-25T17:36:21.409" v="1415"/>
          <ac:picMkLst>
            <pc:docMk/>
            <pc:sldMk cId="2375628325" sldId="267"/>
            <ac:picMk id="4098" creationId="{242FFDEA-2F6F-AD3E-E0BE-98F01F6D869B}"/>
          </ac:picMkLst>
        </pc:picChg>
        <pc:picChg chg="add del">
          <ac:chgData name="Gardella, Nicholas John (njg4ne)" userId="e94b7d58-465c-42c8-abbe-69790a6bce2c" providerId="ADAL" clId="{12AD0EA2-A419-45DC-91F7-3433EDA7AA2E}" dt="2023-03-25T17:36:34.005" v="1417"/>
          <ac:picMkLst>
            <pc:docMk/>
            <pc:sldMk cId="2375628325" sldId="267"/>
            <ac:picMk id="4100" creationId="{298943EE-F475-5099-FCC7-FF28F682F8BB}"/>
          </ac:picMkLst>
        </pc:picChg>
      </pc:sldChg>
      <pc:sldChg chg="addSp delSp modSp add mod ord">
        <pc:chgData name="Gardella, Nicholas John (njg4ne)" userId="e94b7d58-465c-42c8-abbe-69790a6bce2c" providerId="ADAL" clId="{12AD0EA2-A419-45DC-91F7-3433EDA7AA2E}" dt="2023-03-25T18:45:26.949" v="2140" actId="1076"/>
        <pc:sldMkLst>
          <pc:docMk/>
          <pc:sldMk cId="1600984282" sldId="268"/>
        </pc:sldMkLst>
        <pc:graphicFrameChg chg="del">
          <ac:chgData name="Gardella, Nicholas John (njg4ne)" userId="e94b7d58-465c-42c8-abbe-69790a6bce2c" providerId="ADAL" clId="{12AD0EA2-A419-45DC-91F7-3433EDA7AA2E}" dt="2023-03-25T17:44:57.549" v="1606" actId="478"/>
          <ac:graphicFrameMkLst>
            <pc:docMk/>
            <pc:sldMk cId="1600984282" sldId="268"/>
            <ac:graphicFrameMk id="4" creationId="{95465974-DD02-1155-1516-2D296DC303CF}"/>
          </ac:graphicFrameMkLst>
        </pc:graphicFrameChg>
        <pc:picChg chg="add mod">
          <ac:chgData name="Gardella, Nicholas John (njg4ne)" userId="e94b7d58-465c-42c8-abbe-69790a6bce2c" providerId="ADAL" clId="{12AD0EA2-A419-45DC-91F7-3433EDA7AA2E}" dt="2023-03-25T17:55:04.702" v="1625" actId="1076"/>
          <ac:picMkLst>
            <pc:docMk/>
            <pc:sldMk cId="1600984282" sldId="268"/>
            <ac:picMk id="5" creationId="{ED5068A7-2028-766E-F82F-31F9AC3DD0A5}"/>
          </ac:picMkLst>
        </pc:picChg>
        <pc:picChg chg="del">
          <ac:chgData name="Gardella, Nicholas John (njg4ne)" userId="e94b7d58-465c-42c8-abbe-69790a6bce2c" providerId="ADAL" clId="{12AD0EA2-A419-45DC-91F7-3433EDA7AA2E}" dt="2023-03-25T17:44:54.215" v="1605" actId="478"/>
          <ac:picMkLst>
            <pc:docMk/>
            <pc:sldMk cId="1600984282" sldId="268"/>
            <ac:picMk id="6" creationId="{6478ABE1-0AF5-68EC-EDAC-009C21678153}"/>
          </ac:picMkLst>
        </pc:picChg>
        <pc:picChg chg="add mod">
          <ac:chgData name="Gardella, Nicholas John (njg4ne)" userId="e94b7d58-465c-42c8-abbe-69790a6bce2c" providerId="ADAL" clId="{12AD0EA2-A419-45DC-91F7-3433EDA7AA2E}" dt="2023-03-25T17:59:17.180" v="1665" actId="1076"/>
          <ac:picMkLst>
            <pc:docMk/>
            <pc:sldMk cId="1600984282" sldId="268"/>
            <ac:picMk id="8" creationId="{85DA00BE-9804-4EDE-DDB9-21E03131C5B1}"/>
          </ac:picMkLst>
        </pc:picChg>
        <pc:picChg chg="add mod modCrop">
          <ac:chgData name="Gardella, Nicholas John (njg4ne)" userId="e94b7d58-465c-42c8-abbe-69790a6bce2c" providerId="ADAL" clId="{12AD0EA2-A419-45DC-91F7-3433EDA7AA2E}" dt="2023-03-25T17:55:14.725" v="1628" actId="732"/>
          <ac:picMkLst>
            <pc:docMk/>
            <pc:sldMk cId="1600984282" sldId="268"/>
            <ac:picMk id="12" creationId="{07F1ED06-156A-DF75-7862-2250961F7708}"/>
          </ac:picMkLst>
        </pc:picChg>
        <pc:picChg chg="add del">
          <ac:chgData name="Gardella, Nicholas John (njg4ne)" userId="e94b7d58-465c-42c8-abbe-69790a6bce2c" providerId="ADAL" clId="{12AD0EA2-A419-45DC-91F7-3433EDA7AA2E}" dt="2023-03-25T17:57:34.748" v="1645" actId="22"/>
          <ac:picMkLst>
            <pc:docMk/>
            <pc:sldMk cId="1600984282" sldId="268"/>
            <ac:picMk id="26" creationId="{3CF623BC-F2D7-74C9-7E8A-ED8264C1298B}"/>
          </ac:picMkLst>
        </pc:picChg>
        <pc:picChg chg="add mod ord">
          <ac:chgData name="Gardella, Nicholas John (njg4ne)" userId="e94b7d58-465c-42c8-abbe-69790a6bce2c" providerId="ADAL" clId="{12AD0EA2-A419-45DC-91F7-3433EDA7AA2E}" dt="2023-03-25T17:57:59.816" v="1652" actId="1076"/>
          <ac:picMkLst>
            <pc:docMk/>
            <pc:sldMk cId="1600984282" sldId="268"/>
            <ac:picMk id="28" creationId="{638AF977-EF71-8AB0-2890-280EBEA3FCEE}"/>
          </ac:picMkLst>
        </pc:picChg>
        <pc:inkChg chg="add mod">
          <ac:chgData name="Gardella, Nicholas John (njg4ne)" userId="e94b7d58-465c-42c8-abbe-69790a6bce2c" providerId="ADAL" clId="{12AD0EA2-A419-45DC-91F7-3433EDA7AA2E}" dt="2023-03-25T18:45:26.949" v="2140" actId="1076"/>
          <ac:inkMkLst>
            <pc:docMk/>
            <pc:sldMk cId="1600984282" sldId="268"/>
            <ac:inkMk id="9" creationId="{9332A672-5AFD-85D4-F534-79BC1FAFD919}"/>
          </ac:inkMkLst>
        </pc:inkChg>
        <pc:inkChg chg="add del">
          <ac:chgData name="Gardella, Nicholas John (njg4ne)" userId="e94b7d58-465c-42c8-abbe-69790a6bce2c" providerId="ADAL" clId="{12AD0EA2-A419-45DC-91F7-3433EDA7AA2E}" dt="2023-03-25T17:52:29.450" v="1620" actId="9405"/>
          <ac:inkMkLst>
            <pc:docMk/>
            <pc:sldMk cId="1600984282" sldId="268"/>
            <ac:inkMk id="10" creationId="{2FF21DB2-DBF6-72A0-9158-425BD468CEF6}"/>
          </ac:inkMkLst>
        </pc:inkChg>
        <pc:inkChg chg="add del">
          <ac:chgData name="Gardella, Nicholas John (njg4ne)" userId="e94b7d58-465c-42c8-abbe-69790a6bce2c" providerId="ADAL" clId="{12AD0EA2-A419-45DC-91F7-3433EDA7AA2E}" dt="2023-03-25T17:55:30.392" v="1630" actId="9405"/>
          <ac:inkMkLst>
            <pc:docMk/>
            <pc:sldMk cId="1600984282" sldId="268"/>
            <ac:inkMk id="13" creationId="{5ABEE85D-4416-EDCF-65DA-3931B6AE5A28}"/>
          </ac:inkMkLst>
        </pc:inkChg>
        <pc:inkChg chg="add del">
          <ac:chgData name="Gardella, Nicholas John (njg4ne)" userId="e94b7d58-465c-42c8-abbe-69790a6bce2c" providerId="ADAL" clId="{12AD0EA2-A419-45DC-91F7-3433EDA7AA2E}" dt="2023-03-25T17:55:33.056" v="1632" actId="9405"/>
          <ac:inkMkLst>
            <pc:docMk/>
            <pc:sldMk cId="1600984282" sldId="268"/>
            <ac:inkMk id="14" creationId="{9787E3F3-2410-9ACC-F4CE-2CEB26BD2DA2}"/>
          </ac:inkMkLst>
        </pc:inkChg>
        <pc:inkChg chg="add">
          <ac:chgData name="Gardella, Nicholas John (njg4ne)" userId="e94b7d58-465c-42c8-abbe-69790a6bce2c" providerId="ADAL" clId="{12AD0EA2-A419-45DC-91F7-3433EDA7AA2E}" dt="2023-03-25T17:55:35.237" v="1633" actId="9405"/>
          <ac:inkMkLst>
            <pc:docMk/>
            <pc:sldMk cId="1600984282" sldId="268"/>
            <ac:inkMk id="15" creationId="{6F467E0E-B81A-17BE-7591-028908B1F408}"/>
          </ac:inkMkLst>
        </pc:inkChg>
        <pc:inkChg chg="add">
          <ac:chgData name="Gardella, Nicholas John (njg4ne)" userId="e94b7d58-465c-42c8-abbe-69790a6bce2c" providerId="ADAL" clId="{12AD0EA2-A419-45DC-91F7-3433EDA7AA2E}" dt="2023-03-25T17:55:40.575" v="1634" actId="9405"/>
          <ac:inkMkLst>
            <pc:docMk/>
            <pc:sldMk cId="1600984282" sldId="268"/>
            <ac:inkMk id="16" creationId="{CDE515CC-65AB-78D6-8469-1F5A488EA837}"/>
          </ac:inkMkLst>
        </pc:inkChg>
        <pc:inkChg chg="add">
          <ac:chgData name="Gardella, Nicholas John (njg4ne)" userId="e94b7d58-465c-42c8-abbe-69790a6bce2c" providerId="ADAL" clId="{12AD0EA2-A419-45DC-91F7-3433EDA7AA2E}" dt="2023-03-25T17:55:46.477" v="1635" actId="9405"/>
          <ac:inkMkLst>
            <pc:docMk/>
            <pc:sldMk cId="1600984282" sldId="268"/>
            <ac:inkMk id="17" creationId="{FAAACE74-E6D4-6B4A-471F-5A93E68306BA}"/>
          </ac:inkMkLst>
        </pc:inkChg>
        <pc:inkChg chg="add">
          <ac:chgData name="Gardella, Nicholas John (njg4ne)" userId="e94b7d58-465c-42c8-abbe-69790a6bce2c" providerId="ADAL" clId="{12AD0EA2-A419-45DC-91F7-3433EDA7AA2E}" dt="2023-03-25T17:55:57.580" v="1636" actId="9405"/>
          <ac:inkMkLst>
            <pc:docMk/>
            <pc:sldMk cId="1600984282" sldId="268"/>
            <ac:inkMk id="18" creationId="{5335BFEA-F220-43B8-2CC9-AB9BB79841E5}"/>
          </ac:inkMkLst>
        </pc:inkChg>
        <pc:inkChg chg="add del">
          <ac:chgData name="Gardella, Nicholas John (njg4ne)" userId="e94b7d58-465c-42c8-abbe-69790a6bce2c" providerId="ADAL" clId="{12AD0EA2-A419-45DC-91F7-3433EDA7AA2E}" dt="2023-03-25T17:56:02.282" v="1638" actId="9405"/>
          <ac:inkMkLst>
            <pc:docMk/>
            <pc:sldMk cId="1600984282" sldId="268"/>
            <ac:inkMk id="19" creationId="{E2CCCF7F-786B-99B1-B57B-D733B59B9601}"/>
          </ac:inkMkLst>
        </pc:inkChg>
        <pc:inkChg chg="add">
          <ac:chgData name="Gardella, Nicholas John (njg4ne)" userId="e94b7d58-465c-42c8-abbe-69790a6bce2c" providerId="ADAL" clId="{12AD0EA2-A419-45DC-91F7-3433EDA7AA2E}" dt="2023-03-25T17:56:05.857" v="1639" actId="9405"/>
          <ac:inkMkLst>
            <pc:docMk/>
            <pc:sldMk cId="1600984282" sldId="268"/>
            <ac:inkMk id="20" creationId="{983BDB86-71CA-C212-2A68-53275EF546EF}"/>
          </ac:inkMkLst>
        </pc:inkChg>
        <pc:inkChg chg="add">
          <ac:chgData name="Gardella, Nicholas John (njg4ne)" userId="e94b7d58-465c-42c8-abbe-69790a6bce2c" providerId="ADAL" clId="{12AD0EA2-A419-45DC-91F7-3433EDA7AA2E}" dt="2023-03-25T17:56:12.421" v="1640" actId="9405"/>
          <ac:inkMkLst>
            <pc:docMk/>
            <pc:sldMk cId="1600984282" sldId="268"/>
            <ac:inkMk id="21" creationId="{73FEFC70-D631-0C42-1879-1140BE229B0A}"/>
          </ac:inkMkLst>
        </pc:inkChg>
        <pc:inkChg chg="add">
          <ac:chgData name="Gardella, Nicholas John (njg4ne)" userId="e94b7d58-465c-42c8-abbe-69790a6bce2c" providerId="ADAL" clId="{12AD0EA2-A419-45DC-91F7-3433EDA7AA2E}" dt="2023-03-25T17:56:23.638" v="1641" actId="9405"/>
          <ac:inkMkLst>
            <pc:docMk/>
            <pc:sldMk cId="1600984282" sldId="268"/>
            <ac:inkMk id="22" creationId="{F0103CC8-3C42-B5D6-01B9-F5BD84BB5957}"/>
          </ac:inkMkLst>
        </pc:inkChg>
        <pc:inkChg chg="add">
          <ac:chgData name="Gardella, Nicholas John (njg4ne)" userId="e94b7d58-465c-42c8-abbe-69790a6bce2c" providerId="ADAL" clId="{12AD0EA2-A419-45DC-91F7-3433EDA7AA2E}" dt="2023-03-25T17:56:33.812" v="1642" actId="9405"/>
          <ac:inkMkLst>
            <pc:docMk/>
            <pc:sldMk cId="1600984282" sldId="268"/>
            <ac:inkMk id="23" creationId="{F7275198-9DF1-51DA-D701-0CE869078729}"/>
          </ac:inkMkLst>
        </pc:inkChg>
        <pc:inkChg chg="add del">
          <ac:chgData name="Gardella, Nicholas John (njg4ne)" userId="e94b7d58-465c-42c8-abbe-69790a6bce2c" providerId="ADAL" clId="{12AD0EA2-A419-45DC-91F7-3433EDA7AA2E}" dt="2023-03-25T17:57:35.923" v="1646" actId="9405"/>
          <ac:inkMkLst>
            <pc:docMk/>
            <pc:sldMk cId="1600984282" sldId="268"/>
            <ac:inkMk id="24" creationId="{B34B62E0-F979-2464-9028-A402B523EC85}"/>
          </ac:inkMkLst>
        </pc:inkChg>
        <pc:inkChg chg="add del">
          <ac:chgData name="Gardella, Nicholas John (njg4ne)" userId="e94b7d58-465c-42c8-abbe-69790a6bce2c" providerId="ADAL" clId="{12AD0EA2-A419-45DC-91F7-3433EDA7AA2E}" dt="2023-03-25T17:58:15.190" v="1654" actId="9405"/>
          <ac:inkMkLst>
            <pc:docMk/>
            <pc:sldMk cId="1600984282" sldId="268"/>
            <ac:inkMk id="29" creationId="{94329908-D0E1-B73C-91C4-AA6421F51A55}"/>
          </ac:inkMkLst>
        </pc:inkChg>
        <pc:inkChg chg="add">
          <ac:chgData name="Gardella, Nicholas John (njg4ne)" userId="e94b7d58-465c-42c8-abbe-69790a6bce2c" providerId="ADAL" clId="{12AD0EA2-A419-45DC-91F7-3433EDA7AA2E}" dt="2023-03-25T17:58:21.512" v="1655" actId="9405"/>
          <ac:inkMkLst>
            <pc:docMk/>
            <pc:sldMk cId="1600984282" sldId="268"/>
            <ac:inkMk id="30" creationId="{936BEFF0-5C22-FFBD-A20A-AD12A1E3DB09}"/>
          </ac:inkMkLst>
        </pc:inkChg>
        <pc:inkChg chg="add del">
          <ac:chgData name="Gardella, Nicholas John (njg4ne)" userId="e94b7d58-465c-42c8-abbe-69790a6bce2c" providerId="ADAL" clId="{12AD0EA2-A419-45DC-91F7-3433EDA7AA2E}" dt="2023-03-25T17:58:23.234" v="1657" actId="9405"/>
          <ac:inkMkLst>
            <pc:docMk/>
            <pc:sldMk cId="1600984282" sldId="268"/>
            <ac:inkMk id="31" creationId="{D9925010-95E9-ED99-2018-5412AFDCEAA9}"/>
          </ac:inkMkLst>
        </pc:inkChg>
        <pc:inkChg chg="add del">
          <ac:chgData name="Gardella, Nicholas John (njg4ne)" userId="e94b7d58-465c-42c8-abbe-69790a6bce2c" providerId="ADAL" clId="{12AD0EA2-A419-45DC-91F7-3433EDA7AA2E}" dt="2023-03-25T17:58:25.224" v="1659" actId="9405"/>
          <ac:inkMkLst>
            <pc:docMk/>
            <pc:sldMk cId="1600984282" sldId="268"/>
            <ac:inkMk id="32" creationId="{F51EA2B1-9C37-5800-B086-E74E28A4455D}"/>
          </ac:inkMkLst>
        </pc:inkChg>
        <pc:inkChg chg="add">
          <ac:chgData name="Gardella, Nicholas John (njg4ne)" userId="e94b7d58-465c-42c8-abbe-69790a6bce2c" providerId="ADAL" clId="{12AD0EA2-A419-45DC-91F7-3433EDA7AA2E}" dt="2023-03-25T17:58:28.516" v="1660" actId="9405"/>
          <ac:inkMkLst>
            <pc:docMk/>
            <pc:sldMk cId="1600984282" sldId="268"/>
            <ac:inkMk id="33" creationId="{3317DB35-B7B0-9A63-4F7B-EA6BA290C52F}"/>
          </ac:inkMkLst>
        </pc:inkChg>
        <pc:inkChg chg="add">
          <ac:chgData name="Gardella, Nicholas John (njg4ne)" userId="e94b7d58-465c-42c8-abbe-69790a6bce2c" providerId="ADAL" clId="{12AD0EA2-A419-45DC-91F7-3433EDA7AA2E}" dt="2023-03-25T17:58:33.013" v="1661" actId="9405"/>
          <ac:inkMkLst>
            <pc:docMk/>
            <pc:sldMk cId="1600984282" sldId="268"/>
            <ac:inkMk id="34" creationId="{E799F346-3C54-DBC9-D2AB-61E6BF1E18CE}"/>
          </ac:inkMkLst>
        </pc:inkChg>
        <pc:inkChg chg="add">
          <ac:chgData name="Gardella, Nicholas John (njg4ne)" userId="e94b7d58-465c-42c8-abbe-69790a6bce2c" providerId="ADAL" clId="{12AD0EA2-A419-45DC-91F7-3433EDA7AA2E}" dt="2023-03-25T17:58:36.219" v="1662" actId="9405"/>
          <ac:inkMkLst>
            <pc:docMk/>
            <pc:sldMk cId="1600984282" sldId="268"/>
            <ac:inkMk id="35" creationId="{0009BB54-1D38-B08F-A25E-A2211CB0A265}"/>
          </ac:inkMkLst>
        </pc:inkChg>
        <pc:inkChg chg="add del">
          <ac:chgData name="Gardella, Nicholas John (njg4ne)" userId="e94b7d58-465c-42c8-abbe-69790a6bce2c" providerId="ADAL" clId="{12AD0EA2-A419-45DC-91F7-3433EDA7AA2E}" dt="2023-03-25T17:59:14.518" v="1664" actId="9405"/>
          <ac:inkMkLst>
            <pc:docMk/>
            <pc:sldMk cId="1600984282" sldId="268"/>
            <ac:inkMk id="36" creationId="{A6D9D71E-0C11-C00A-5AEB-16B8822FB89D}"/>
          </ac:inkMkLst>
        </pc:inkChg>
      </pc:sldChg>
      <pc:sldChg chg="modSp add mod ord">
        <pc:chgData name="Gardella, Nicholas John (njg4ne)" userId="e94b7d58-465c-42c8-abbe-69790a6bce2c" providerId="ADAL" clId="{12AD0EA2-A419-45DC-91F7-3433EDA7AA2E}" dt="2023-03-25T18:32:36.643" v="2037"/>
        <pc:sldMkLst>
          <pc:docMk/>
          <pc:sldMk cId="1599413156" sldId="269"/>
        </pc:sldMkLst>
        <pc:spChg chg="mod">
          <ac:chgData name="Gardella, Nicholas John (njg4ne)" userId="e94b7d58-465c-42c8-abbe-69790a6bce2c" providerId="ADAL" clId="{12AD0EA2-A419-45DC-91F7-3433EDA7AA2E}" dt="2023-03-25T17:44:35.066" v="1602" actId="20577"/>
          <ac:spMkLst>
            <pc:docMk/>
            <pc:sldMk cId="1599413156" sldId="269"/>
            <ac:spMk id="2" creationId="{5ED8D541-04DF-C344-2240-84D362AE9802}"/>
          </ac:spMkLst>
        </pc:spChg>
      </pc:sldChg>
      <pc:sldChg chg="addSp delSp modSp new mod setBg">
        <pc:chgData name="Gardella, Nicholas John (njg4ne)" userId="e94b7d58-465c-42c8-abbe-69790a6bce2c" providerId="ADAL" clId="{12AD0EA2-A419-45DC-91F7-3433EDA7AA2E}" dt="2023-03-25T18:10:56.609" v="1810" actId="1076"/>
        <pc:sldMkLst>
          <pc:docMk/>
          <pc:sldMk cId="2385713662" sldId="270"/>
        </pc:sldMkLst>
        <pc:spChg chg="del">
          <ac:chgData name="Gardella, Nicholas John (njg4ne)" userId="e94b7d58-465c-42c8-abbe-69790a6bce2c" providerId="ADAL" clId="{12AD0EA2-A419-45DC-91F7-3433EDA7AA2E}" dt="2023-03-25T18:03:03.343" v="1667" actId="478"/>
          <ac:spMkLst>
            <pc:docMk/>
            <pc:sldMk cId="2385713662" sldId="270"/>
            <ac:spMk id="2" creationId="{2CAE8AFB-996A-B53F-9E44-D06863F65C86}"/>
          </ac:spMkLst>
        </pc:spChg>
        <pc:spChg chg="del">
          <ac:chgData name="Gardella, Nicholas John (njg4ne)" userId="e94b7d58-465c-42c8-abbe-69790a6bce2c" providerId="ADAL" clId="{12AD0EA2-A419-45DC-91F7-3433EDA7AA2E}" dt="2023-03-25T18:03:03.343" v="1667" actId="478"/>
          <ac:spMkLst>
            <pc:docMk/>
            <pc:sldMk cId="2385713662" sldId="270"/>
            <ac:spMk id="3" creationId="{0F8ED1C0-CD9E-C157-7C1B-41183D49310B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0" creationId="{57DF9468-C55C-DD34-993B-4CC175DA2834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1" creationId="{401FC640-35E1-8D5B-8437-713929E82B03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2" creationId="{E83A04E1-2AA6-53E7-80BC-02F4621A6350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3" creationId="{A6A00ABC-2DC4-0E74-060F-155B3BF37118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4" creationId="{E3D3ECC2-211C-44E9-9D19-19DD86E6C397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5" creationId="{CEA99966-44AF-C7D6-A649-C136CAC314DA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6" creationId="{65A4E798-F7AD-F8CE-5B57-22F57BEB7FDE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7" creationId="{D89DD105-DA02-23B7-0F48-CD8A75DC369A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8" creationId="{3C88DD43-6818-C273-A722-854CFB2A6BCA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19" creationId="{AFEA657B-7906-6E0D-0DD2-64B9AD5ADDE9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20" creationId="{1A1D265E-1138-4C15-7C37-86F7A36D216D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27" creationId="{332C22AC-BA02-89D9-AB5F-0C542BF5E012}"/>
          </ac:spMkLst>
        </pc:spChg>
        <pc:spChg chg="add mod">
          <ac:chgData name="Gardella, Nicholas John (njg4ne)" userId="e94b7d58-465c-42c8-abbe-69790a6bce2c" providerId="ADAL" clId="{12AD0EA2-A419-45DC-91F7-3433EDA7AA2E}" dt="2023-03-25T18:10:56.609" v="1810" actId="1076"/>
          <ac:spMkLst>
            <pc:docMk/>
            <pc:sldMk cId="2385713662" sldId="270"/>
            <ac:spMk id="28" creationId="{9DA1079C-8F00-068B-A0AA-C28B8FCC2E67}"/>
          </ac:spMkLst>
        </pc:spChg>
        <pc:spChg chg="add del mod">
          <ac:chgData name="Gardella, Nicholas John (njg4ne)" userId="e94b7d58-465c-42c8-abbe-69790a6bce2c" providerId="ADAL" clId="{12AD0EA2-A419-45DC-91F7-3433EDA7AA2E}" dt="2023-03-25T18:09:09.329" v="1786" actId="478"/>
          <ac:spMkLst>
            <pc:docMk/>
            <pc:sldMk cId="2385713662" sldId="270"/>
            <ac:spMk id="29" creationId="{D3138E13-E7F3-D676-7E92-248F34934656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1" creationId="{E0E70211-3543-B944-B054-B859A943A8DF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2" creationId="{8E72BE1E-910D-8521-88F2-C0CA80FB693F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3" creationId="{36D8C900-20AF-C2EB-5E1A-FFF751D226E0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4" creationId="{370BDDB7-4E65-20E5-E38A-938283BC30D8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5" creationId="{52F8AFD6-CC4E-C83F-66E2-488FD83815A6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6" creationId="{7E46410E-52C7-426D-9343-FB7DD6C467F9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37" creationId="{0F279778-0E78-1D51-4650-2B54D14E0255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41" creationId="{5E925B3B-873A-E7C4-AD0B-117BEAE2D105}"/>
          </ac:spMkLst>
        </pc:spChg>
        <pc:spChg chg="add del mod">
          <ac:chgData name="Gardella, Nicholas John (njg4ne)" userId="e94b7d58-465c-42c8-abbe-69790a6bce2c" providerId="ADAL" clId="{12AD0EA2-A419-45DC-91F7-3433EDA7AA2E}" dt="2023-03-25T18:05:30.598" v="1693" actId="478"/>
          <ac:spMkLst>
            <pc:docMk/>
            <pc:sldMk cId="2385713662" sldId="270"/>
            <ac:spMk id="44" creationId="{E82A99FB-5F04-CF6D-4F43-79E24359B881}"/>
          </ac:spMkLst>
        </pc:spChg>
        <pc:spChg chg="add del">
          <ac:chgData name="Gardella, Nicholas John (njg4ne)" userId="e94b7d58-465c-42c8-abbe-69790a6bce2c" providerId="ADAL" clId="{12AD0EA2-A419-45DC-91F7-3433EDA7AA2E}" dt="2023-03-25T18:03:30.692" v="1671" actId="11529"/>
          <ac:spMkLst>
            <pc:docMk/>
            <pc:sldMk cId="2385713662" sldId="270"/>
            <ac:spMk id="50" creationId="{4F6AB873-7B31-75C1-B68B-2883A68A622B}"/>
          </ac:spMkLst>
        </pc:spChg>
        <pc:spChg chg="add del mod ord">
          <ac:chgData name="Gardella, Nicholas John (njg4ne)" userId="e94b7d58-465c-42c8-abbe-69790a6bce2c" providerId="ADAL" clId="{12AD0EA2-A419-45DC-91F7-3433EDA7AA2E}" dt="2023-03-25T18:08:37.983" v="1780" actId="478"/>
          <ac:spMkLst>
            <pc:docMk/>
            <pc:sldMk cId="2385713662" sldId="270"/>
            <ac:spMk id="51" creationId="{1243877A-5EBF-67D2-D510-1D77D171E028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57" creationId="{124F473F-1897-8406-39A2-270285C34413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58" creationId="{07211A66-1D90-442E-AF64-9533ABAFF037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59" creationId="{E2FE3568-3396-6209-7945-86854638D496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0" creationId="{B7919A47-7171-4730-ADC0-856207F55F58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1" creationId="{901A75D4-157C-E50E-94E3-0F9A3C3BAB6B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2" creationId="{3807C14C-5A51-3DB5-1ECA-64B2F813E4A4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3" creationId="{C8666ECC-DE2D-F6B6-8FC4-0E55B49A164D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4" creationId="{D5A34216-82AA-5EB8-1AEE-3826FC3D0F76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5" creationId="{F9D99F15-F681-7CFA-150D-7647AAB47670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6" creationId="{510D58B0-FDB3-5F65-BB70-2B5CE2ACB0C6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8" creationId="{807829E7-EBBF-9160-C85D-2945482AA35C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69" creationId="{86C03B5C-4472-65C3-B1B1-C8DEE5669BA7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77" creationId="{281E96B4-92B7-DBB6-389E-77F4EFC9DAFB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78" creationId="{7D145DAB-C2D9-1FD2-1BA3-71884DEB49BB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79" creationId="{23161338-4836-5FD9-C4BF-2225D72EB870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0" creationId="{D0C4BE49-AD69-DF17-7597-A797B3659CA5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1" creationId="{F940CF06-1671-6B7D-0C60-C02CA96C2886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2" creationId="{E5DA59C9-45CC-A7B8-3B61-BDB5DB976D7A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4" creationId="{E15F8740-1E01-AE34-1294-522E0A69EB7E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5" creationId="{550C3342-07E4-B7F3-ECCD-43049F46DDB8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6" creationId="{D9DD1FCF-DC2E-1B91-2E54-4B273D6EB385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7" creationId="{BAEA812A-2AAB-743A-FB9D-015B15502C2E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8" creationId="{92351C3F-F4F2-E2C6-5E81-BB8CE9B5EB17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89" creationId="{53AF3A45-7307-824F-BDE6-99E4B693F133}"/>
          </ac:spMkLst>
        </pc:spChg>
        <pc:spChg chg="add mod">
          <ac:chgData name="Gardella, Nicholas John (njg4ne)" userId="e94b7d58-465c-42c8-abbe-69790a6bce2c" providerId="ADAL" clId="{12AD0EA2-A419-45DC-91F7-3433EDA7AA2E}" dt="2023-03-25T18:08:05" v="1776" actId="1035"/>
          <ac:spMkLst>
            <pc:docMk/>
            <pc:sldMk cId="2385713662" sldId="270"/>
            <ac:spMk id="90" creationId="{56C09701-E087-5C12-63B0-7DBEC6AA6883}"/>
          </ac:spMkLst>
        </pc:spChg>
        <pc:spChg chg="add mod">
          <ac:chgData name="Gardella, Nicholas John (njg4ne)" userId="e94b7d58-465c-42c8-abbe-69790a6bce2c" providerId="ADAL" clId="{12AD0EA2-A419-45DC-91F7-3433EDA7AA2E}" dt="2023-03-25T18:07:46.770" v="1732"/>
          <ac:spMkLst>
            <pc:docMk/>
            <pc:sldMk cId="2385713662" sldId="270"/>
            <ac:spMk id="91" creationId="{F81A91FB-1807-14CB-0B98-F580D9F145CB}"/>
          </ac:spMkLst>
        </pc:spChg>
        <pc:spChg chg="add del mod">
          <ac:chgData name="Gardella, Nicholas John (njg4ne)" userId="e94b7d58-465c-42c8-abbe-69790a6bce2c" providerId="ADAL" clId="{12AD0EA2-A419-45DC-91F7-3433EDA7AA2E}" dt="2023-03-25T18:09:05.474" v="1785" actId="478"/>
          <ac:spMkLst>
            <pc:docMk/>
            <pc:sldMk cId="2385713662" sldId="270"/>
            <ac:spMk id="92" creationId="{F78FAE92-F6BB-B231-45F1-677A84D3DFB0}"/>
          </ac:spMkLst>
        </pc:spChg>
        <pc:spChg chg="add mod">
          <ac:chgData name="Gardella, Nicholas John (njg4ne)" userId="e94b7d58-465c-42c8-abbe-69790a6bce2c" providerId="ADAL" clId="{12AD0EA2-A419-45DC-91F7-3433EDA7AA2E}" dt="2023-03-25T18:09:09.692" v="1787"/>
          <ac:spMkLst>
            <pc:docMk/>
            <pc:sldMk cId="2385713662" sldId="270"/>
            <ac:spMk id="93" creationId="{1404EE5F-3A08-83F6-DF3A-97EB9426598C}"/>
          </ac:spMkLst>
        </pc:spChg>
        <pc:spChg chg="add mod ord">
          <ac:chgData name="Gardella, Nicholas John (njg4ne)" userId="e94b7d58-465c-42c8-abbe-69790a6bce2c" providerId="ADAL" clId="{12AD0EA2-A419-45DC-91F7-3433EDA7AA2E}" dt="2023-03-25T18:10:26.187" v="1806" actId="167"/>
          <ac:spMkLst>
            <pc:docMk/>
            <pc:sldMk cId="2385713662" sldId="270"/>
            <ac:spMk id="94" creationId="{4C05E7D5-6888-A912-E916-3A250E9B3A47}"/>
          </ac:spMkLst>
        </pc:sp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5" creationId="{66CF7E28-BA86-C8FB-AA61-3F74B5DC0F87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6" creationId="{E1F30055-71BF-F370-37D1-FC8FE482ECDE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7" creationId="{493A4D65-142F-A04A-19A6-66909302BA52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8" creationId="{C67CE00B-C7DB-2159-AF99-7BE845893C5B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9" creationId="{BD919562-CFAC-F891-0627-4347FECB136D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30" creationId="{1483365E-4361-1173-8023-BC6B17B0F498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43" creationId="{A43EED16-E648-618D-F6D8-9615A560F1A4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45" creationId="{B6B59A40-C778-BECF-E0D0-A50CF092D67C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46" creationId="{A5EEBB1B-E6A5-FE92-56E8-9B8813C663E7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47" creationId="{E3AD798B-0209-9FEE-73F6-252640BA52CE}"/>
          </ac:picMkLst>
        </pc:picChg>
        <pc:picChg chg="add del mod">
          <ac:chgData name="Gardella, Nicholas John (njg4ne)" userId="e94b7d58-465c-42c8-abbe-69790a6bce2c" providerId="ADAL" clId="{12AD0EA2-A419-45DC-91F7-3433EDA7AA2E}" dt="2023-03-25T18:05:30.598" v="1693" actId="478"/>
          <ac:picMkLst>
            <pc:docMk/>
            <pc:sldMk cId="2385713662" sldId="270"/>
            <ac:picMk id="48" creationId="{FCD6F995-519D-4B6A-6A59-C38121F71211}"/>
          </ac:picMkLst>
        </pc:picChg>
        <pc:picChg chg="add mod">
          <ac:chgData name="Gardella, Nicholas John (njg4ne)" userId="e94b7d58-465c-42c8-abbe-69790a6bce2c" providerId="ADAL" clId="{12AD0EA2-A419-45DC-91F7-3433EDA7AA2E}" dt="2023-03-25T18:09:52.716" v="1801" actId="1036"/>
          <ac:picMkLst>
            <pc:docMk/>
            <pc:sldMk cId="2385713662" sldId="270"/>
            <ac:picMk id="49" creationId="{5CC1124B-C0B7-5A43-D039-FD09C2DBC9DA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52" creationId="{F17989C7-6DA4-43B0-75A8-B23CAD6DAC02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53" creationId="{141E3C92-97DB-DFA8-338F-3FA24C234358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54" creationId="{779EE362-23C0-7729-EA5D-651917EF05C1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55" creationId="{6E741146-5B54-1648-160F-235A882BD93C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56" creationId="{B073001A-5A11-03DF-81A2-2C3440F69CA3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67" creationId="{006B7FAD-2234-5F90-AD3A-59B372BCFAAF}"/>
          </ac:picMkLst>
        </pc:picChg>
        <pc:picChg chg="add mod">
          <ac:chgData name="Gardella, Nicholas John (njg4ne)" userId="e94b7d58-465c-42c8-abbe-69790a6bce2c" providerId="ADAL" clId="{12AD0EA2-A419-45DC-91F7-3433EDA7AA2E}" dt="2023-03-25T18:08:05" v="1776" actId="1035"/>
          <ac:picMkLst>
            <pc:docMk/>
            <pc:sldMk cId="2385713662" sldId="270"/>
            <ac:picMk id="83" creationId="{06834625-0C7D-34E8-1B80-9285EB5AEC28}"/>
          </ac:picMkLst>
        </pc:pic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4" creationId="{CCF5CA40-696A-697D-3954-3E2E26EE3815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21" creationId="{9A749A3B-204B-99CD-CF27-0F246C1A415E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22" creationId="{4A672D97-699E-80E6-9055-61A1768C2CDD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23" creationId="{036D577C-AC83-68E8-7A61-E84F2BDFB539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24" creationId="{2720E2F1-D7D2-12E8-61C5-272B59DF2482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25" creationId="{ABCE112D-B20A-6A20-1563-70F69ADE9A69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26" creationId="{C4AA8A0B-70C2-9B6D-B727-78A0C3DA2158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38" creationId="{1C4D4C35-FE11-91E4-89F8-2D3CDE57524E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39" creationId="{B04B30D7-0133-B35B-385C-F2F5DB648F0A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40" creationId="{8EBDFB5B-653A-9867-6BB1-4A902EC1C426}"/>
          </ac:cxnSpMkLst>
        </pc:cxnChg>
        <pc:cxnChg chg="add del mod">
          <ac:chgData name="Gardella, Nicholas John (njg4ne)" userId="e94b7d58-465c-42c8-abbe-69790a6bce2c" providerId="ADAL" clId="{12AD0EA2-A419-45DC-91F7-3433EDA7AA2E}" dt="2023-03-25T18:05:30.598" v="1693" actId="478"/>
          <ac:cxnSpMkLst>
            <pc:docMk/>
            <pc:sldMk cId="2385713662" sldId="270"/>
            <ac:cxnSpMk id="42" creationId="{CD8F24EE-0301-44DA-F459-14EA4871546D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0" creationId="{AD5BAA7F-8895-C32C-FE60-05F3AC6D1C69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1" creationId="{12D339E4-0C6E-360E-13FA-77C84AACC75B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2" creationId="{37DB38CF-FCA8-3BA3-FB04-77BB850A1F4F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3" creationId="{9B3AD77D-D7ED-7270-3943-1313FE97354F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4" creationId="{7AB047FA-5C57-1157-61A2-47BFA51A8368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5" creationId="{8BC0304A-3BDE-C417-7174-40CF6CF20469}"/>
          </ac:cxnSpMkLst>
        </pc:cxnChg>
        <pc:cxnChg chg="add mod">
          <ac:chgData name="Gardella, Nicholas John (njg4ne)" userId="e94b7d58-465c-42c8-abbe-69790a6bce2c" providerId="ADAL" clId="{12AD0EA2-A419-45DC-91F7-3433EDA7AA2E}" dt="2023-03-25T18:08:05" v="1776" actId="1035"/>
          <ac:cxnSpMkLst>
            <pc:docMk/>
            <pc:sldMk cId="2385713662" sldId="270"/>
            <ac:cxnSpMk id="76" creationId="{98913395-7811-913F-100A-94D478DEDB9A}"/>
          </ac:cxnSpMkLst>
        </pc:cxnChg>
      </pc:sldChg>
      <pc:sldChg chg="add del ord">
        <pc:chgData name="Gardella, Nicholas John (njg4ne)" userId="e94b7d58-465c-42c8-abbe-69790a6bce2c" providerId="ADAL" clId="{12AD0EA2-A419-45DC-91F7-3433EDA7AA2E}" dt="2023-03-25T18:45:44.492" v="2143" actId="47"/>
        <pc:sldMkLst>
          <pc:docMk/>
          <pc:sldMk cId="1093591581" sldId="271"/>
        </pc:sldMkLst>
      </pc:sldChg>
      <pc:sldChg chg="addSp delSp modSp add del mod">
        <pc:chgData name="Gardella, Nicholas John (njg4ne)" userId="e94b7d58-465c-42c8-abbe-69790a6bce2c" providerId="ADAL" clId="{12AD0EA2-A419-45DC-91F7-3433EDA7AA2E}" dt="2023-03-25T18:23:52.378" v="1950" actId="47"/>
        <pc:sldMkLst>
          <pc:docMk/>
          <pc:sldMk cId="4234680884" sldId="272"/>
        </pc:sldMkLst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3" creationId="{2145A7A5-5B03-0454-FE65-8F9ACE3AA228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4" creationId="{0BA463D7-2DAC-CA11-74BA-766BE2FF6A35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6" creationId="{59A252FB-A037-A296-3A78-8E8FD4A338B8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14" creationId="{D308A0CB-BBC8-6717-FF23-E512BBCC51E2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19" creationId="{F6C37AC3-BF20-77E1-2C9D-F0F80A882492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25" creationId="{2960DA18-3D12-1C42-7744-787B28FBF98B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26" creationId="{A66D63D6-C626-57F1-6ED4-4F5FE95C9A01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27" creationId="{C959ACC2-0926-CFC4-350A-9649ACBA36EE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29" creationId="{D7920E5C-BAB3-6152-17A2-0FC8A65AFB5D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31" creationId="{57CA0692-12DA-7C8D-A32B-99D1FE26997B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37" creationId="{F372C0E9-79D0-0B37-078E-AEAD07270E90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39" creationId="{E1C21198-4F55-1D18-7BC0-B25BDB494E9A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40" creationId="{F242202E-3304-37B1-015C-B95239DD6CE6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42" creationId="{900E13D0-C2BC-5472-715D-76EAFBCE6A00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43" creationId="{C8B3A7CA-61C4-6D57-031C-919B21B64A0E}"/>
          </ac:spMkLst>
        </pc:spChg>
        <pc:spChg chg="add mod">
          <ac:chgData name="Gardella, Nicholas John (njg4ne)" userId="e94b7d58-465c-42c8-abbe-69790a6bce2c" providerId="ADAL" clId="{12AD0EA2-A419-45DC-91F7-3433EDA7AA2E}" dt="2023-03-25T18:14:36.792" v="1842"/>
          <ac:spMkLst>
            <pc:docMk/>
            <pc:sldMk cId="4234680884" sldId="272"/>
            <ac:spMk id="44" creationId="{E1860392-182E-15C7-406E-31FB9D5B59AA}"/>
          </ac:spMkLst>
        </pc:spChg>
        <pc:picChg chg="del">
          <ac:chgData name="Gardella, Nicholas John (njg4ne)" userId="e94b7d58-465c-42c8-abbe-69790a6bce2c" providerId="ADAL" clId="{12AD0EA2-A419-45DC-91F7-3433EDA7AA2E}" dt="2023-03-25T18:14:13.713" v="1841" actId="478"/>
          <ac:picMkLst>
            <pc:docMk/>
            <pc:sldMk cId="4234680884" sldId="272"/>
            <ac:picMk id="5" creationId="{ED5068A7-2028-766E-F82F-31F9AC3DD0A5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7" creationId="{CB72E36A-BB99-3ED6-CADD-64741443746D}"/>
          </ac:picMkLst>
        </pc:picChg>
        <pc:picChg chg="del">
          <ac:chgData name="Gardella, Nicholas John (njg4ne)" userId="e94b7d58-465c-42c8-abbe-69790a6bce2c" providerId="ADAL" clId="{12AD0EA2-A419-45DC-91F7-3433EDA7AA2E}" dt="2023-03-25T18:14:13.713" v="1841" actId="478"/>
          <ac:picMkLst>
            <pc:docMk/>
            <pc:sldMk cId="4234680884" sldId="272"/>
            <ac:picMk id="8" creationId="{85DA00BE-9804-4EDE-DDB9-21E03131C5B1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10" creationId="{D44BEEF7-B403-B516-AA55-8454F49FAA53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11" creationId="{582BF28B-302A-BD85-FE15-12F73B435584}"/>
          </ac:picMkLst>
        </pc:picChg>
        <pc:picChg chg="del">
          <ac:chgData name="Gardella, Nicholas John (njg4ne)" userId="e94b7d58-465c-42c8-abbe-69790a6bce2c" providerId="ADAL" clId="{12AD0EA2-A419-45DC-91F7-3433EDA7AA2E}" dt="2023-03-25T18:14:13.713" v="1841" actId="478"/>
          <ac:picMkLst>
            <pc:docMk/>
            <pc:sldMk cId="4234680884" sldId="272"/>
            <ac:picMk id="12" creationId="{07F1ED06-156A-DF75-7862-2250961F7708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13" creationId="{CEDF2B42-944E-78FA-FD87-D6CA98906A0B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24" creationId="{1506E4B5-B5BD-DD11-09BD-27AD4D5B41E3}"/>
          </ac:picMkLst>
        </pc:picChg>
        <pc:picChg chg="del">
          <ac:chgData name="Gardella, Nicholas John (njg4ne)" userId="e94b7d58-465c-42c8-abbe-69790a6bce2c" providerId="ADAL" clId="{12AD0EA2-A419-45DC-91F7-3433EDA7AA2E}" dt="2023-03-25T18:14:13.713" v="1841" actId="478"/>
          <ac:picMkLst>
            <pc:docMk/>
            <pc:sldMk cId="4234680884" sldId="272"/>
            <ac:picMk id="28" creationId="{638AF977-EF71-8AB0-2890-280EBEA3FCEE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32" creationId="{EB46C4E2-647D-8879-BAB1-280713934B45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36" creationId="{CE419E66-F476-7A54-A909-71374CC02AFF}"/>
          </ac:picMkLst>
        </pc:picChg>
        <pc:picChg chg="add mod">
          <ac:chgData name="Gardella, Nicholas John (njg4ne)" userId="e94b7d58-465c-42c8-abbe-69790a6bce2c" providerId="ADAL" clId="{12AD0EA2-A419-45DC-91F7-3433EDA7AA2E}" dt="2023-03-25T18:14:36.792" v="1842"/>
          <ac:picMkLst>
            <pc:docMk/>
            <pc:sldMk cId="4234680884" sldId="272"/>
            <ac:picMk id="38" creationId="{66654A1B-0B95-7306-DB1E-F57EDD4917BA}"/>
          </ac:picMkLst>
        </pc:picChg>
        <pc:picChg chg="add del mod">
          <ac:chgData name="Gardella, Nicholas John (njg4ne)" userId="e94b7d58-465c-42c8-abbe-69790a6bce2c" providerId="ADAL" clId="{12AD0EA2-A419-45DC-91F7-3433EDA7AA2E}" dt="2023-03-25T18:20:37.777" v="1890" actId="21"/>
          <ac:picMkLst>
            <pc:docMk/>
            <pc:sldMk cId="4234680884" sldId="272"/>
            <ac:picMk id="45" creationId="{9728ADDC-11EB-1076-FB1C-9BC6753F85F9}"/>
          </ac:picMkLst>
        </pc:picChg>
        <pc:picChg chg="add del mod">
          <ac:chgData name="Gardella, Nicholas John (njg4ne)" userId="e94b7d58-465c-42c8-abbe-69790a6bce2c" providerId="ADAL" clId="{12AD0EA2-A419-45DC-91F7-3433EDA7AA2E}" dt="2023-03-25T18:20:53.780" v="1895" actId="21"/>
          <ac:picMkLst>
            <pc:docMk/>
            <pc:sldMk cId="4234680884" sldId="272"/>
            <ac:picMk id="46" creationId="{703224A3-31C2-48BE-BD13-58369F428426}"/>
          </ac:picMkLst>
        </pc:pic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9" creationId="{9332A672-5AFD-85D4-F534-79BC1FAFD919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15" creationId="{6F467E0E-B81A-17BE-7591-028908B1F408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16" creationId="{CDE515CC-65AB-78D6-8469-1F5A488EA837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17" creationId="{FAAACE74-E6D4-6B4A-471F-5A93E68306BA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18" creationId="{5335BFEA-F220-43B8-2CC9-AB9BB79841E5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20" creationId="{983BDB86-71CA-C212-2A68-53275EF546EF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21" creationId="{73FEFC70-D631-0C42-1879-1140BE229B0A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22" creationId="{F0103CC8-3C42-B5D6-01B9-F5BD84BB5957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23" creationId="{F7275198-9DF1-51DA-D701-0CE869078729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30" creationId="{936BEFF0-5C22-FFBD-A20A-AD12A1E3DB09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33" creationId="{3317DB35-B7B0-9A63-4F7B-EA6BA290C52F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34" creationId="{E799F346-3C54-DBC9-D2AB-61E6BF1E18CE}"/>
          </ac:inkMkLst>
        </pc:inkChg>
        <pc:inkChg chg="del">
          <ac:chgData name="Gardella, Nicholas John (njg4ne)" userId="e94b7d58-465c-42c8-abbe-69790a6bce2c" providerId="ADAL" clId="{12AD0EA2-A419-45DC-91F7-3433EDA7AA2E}" dt="2023-03-25T18:14:13.713" v="1841" actId="478"/>
          <ac:inkMkLst>
            <pc:docMk/>
            <pc:sldMk cId="4234680884" sldId="272"/>
            <ac:inkMk id="35" creationId="{0009BB54-1D38-B08F-A25E-A2211CB0A265}"/>
          </ac:inkMkLst>
        </pc:inkChg>
        <pc:cxnChg chg="add mod">
          <ac:chgData name="Gardella, Nicholas John (njg4ne)" userId="e94b7d58-465c-42c8-abbe-69790a6bce2c" providerId="ADAL" clId="{12AD0EA2-A419-45DC-91F7-3433EDA7AA2E}" dt="2023-03-25T18:14:36.792" v="1842"/>
          <ac:cxnSpMkLst>
            <pc:docMk/>
            <pc:sldMk cId="4234680884" sldId="272"/>
            <ac:cxnSpMk id="41" creationId="{EB8610B9-D7D8-C7C2-A2D6-4D24BBFF7F52}"/>
          </ac:cxnSpMkLst>
        </pc:cxnChg>
      </pc:sldChg>
      <pc:sldChg chg="addSp modSp add del mod">
        <pc:chgData name="Gardella, Nicholas John (njg4ne)" userId="e94b7d58-465c-42c8-abbe-69790a6bce2c" providerId="ADAL" clId="{12AD0EA2-A419-45DC-91F7-3433EDA7AA2E}" dt="2023-03-25T18:23:52.378" v="1950" actId="47"/>
        <pc:sldMkLst>
          <pc:docMk/>
          <pc:sldMk cId="1130727403" sldId="273"/>
        </pc:sldMkLst>
        <pc:spChg chg="add mod">
          <ac:chgData name="Gardella, Nicholas John (njg4ne)" userId="e94b7d58-465c-42c8-abbe-69790a6bce2c" providerId="ADAL" clId="{12AD0EA2-A419-45DC-91F7-3433EDA7AA2E}" dt="2023-03-25T18:20:04.362" v="1886" actId="14100"/>
          <ac:spMkLst>
            <pc:docMk/>
            <pc:sldMk cId="1130727403" sldId="273"/>
            <ac:spMk id="9" creationId="{A81FC89D-C900-73AB-051C-F689327B3EC3}"/>
          </ac:spMkLst>
        </pc:spChg>
        <pc:picChg chg="add mod">
          <ac:chgData name="Gardella, Nicholas John (njg4ne)" userId="e94b7d58-465c-42c8-abbe-69790a6bce2c" providerId="ADAL" clId="{12AD0EA2-A419-45DC-91F7-3433EDA7AA2E}" dt="2023-03-25T18:19:46.729" v="1883" actId="1076"/>
          <ac:picMkLst>
            <pc:docMk/>
            <pc:sldMk cId="1130727403" sldId="273"/>
            <ac:picMk id="8" creationId="{082A9E9E-AD8D-CA83-FB9A-203FF6AEA55B}"/>
          </ac:picMkLst>
        </pc:picChg>
        <pc:picChg chg="add mod">
          <ac:chgData name="Gardella, Nicholas John (njg4ne)" userId="e94b7d58-465c-42c8-abbe-69790a6bce2c" providerId="ADAL" clId="{12AD0EA2-A419-45DC-91F7-3433EDA7AA2E}" dt="2023-03-25T18:21:09.603" v="1900" actId="1076"/>
          <ac:picMkLst>
            <pc:docMk/>
            <pc:sldMk cId="1130727403" sldId="273"/>
            <ac:picMk id="20" creationId="{3A876A80-7F6A-7B44-0904-94F38BC73B67}"/>
          </ac:picMkLst>
        </pc:picChg>
        <pc:cxnChg chg="add mod">
          <ac:chgData name="Gardella, Nicholas John (njg4ne)" userId="e94b7d58-465c-42c8-abbe-69790a6bce2c" providerId="ADAL" clId="{12AD0EA2-A419-45DC-91F7-3433EDA7AA2E}" dt="2023-03-25T18:19:52.842" v="1885" actId="14100"/>
          <ac:cxnSpMkLst>
            <pc:docMk/>
            <pc:sldMk cId="1130727403" sldId="273"/>
            <ac:cxnSpMk id="12" creationId="{1E15686F-8FBD-9F39-B60A-E989C1FC876C}"/>
          </ac:cxnSpMkLst>
        </pc:cxnChg>
      </pc:sldChg>
      <pc:sldChg chg="add del">
        <pc:chgData name="Gardella, Nicholas John (njg4ne)" userId="e94b7d58-465c-42c8-abbe-69790a6bce2c" providerId="ADAL" clId="{12AD0EA2-A419-45DC-91F7-3433EDA7AA2E}" dt="2023-03-25T18:23:24.883" v="1943" actId="47"/>
        <pc:sldMkLst>
          <pc:docMk/>
          <pc:sldMk cId="3399953303" sldId="274"/>
        </pc:sldMkLst>
      </pc:sldChg>
      <pc:sldChg chg="addSp delSp modSp add mod">
        <pc:chgData name="Gardella, Nicholas John (njg4ne)" userId="e94b7d58-465c-42c8-abbe-69790a6bce2c" providerId="ADAL" clId="{12AD0EA2-A419-45DC-91F7-3433EDA7AA2E}" dt="2023-03-25T18:31:51.970" v="2035" actId="1038"/>
        <pc:sldMkLst>
          <pc:docMk/>
          <pc:sldMk cId="1429852719" sldId="275"/>
        </pc:sldMkLst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2" creationId="{C8523EE8-08C1-D3F7-ADDC-5285A43EDBCE}"/>
          </ac:spMkLst>
        </pc:spChg>
        <pc:spChg chg="del mod">
          <ac:chgData name="Gardella, Nicholas John (njg4ne)" userId="e94b7d58-465c-42c8-abbe-69790a6bce2c" providerId="ADAL" clId="{12AD0EA2-A419-45DC-91F7-3433EDA7AA2E}" dt="2023-03-25T18:31:20.482" v="2024" actId="21"/>
          <ac:spMkLst>
            <pc:docMk/>
            <pc:sldMk cId="1429852719" sldId="275"/>
            <ac:spMk id="3" creationId="{2145A7A5-5B03-0454-FE65-8F9ACE3AA228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4" creationId="{0BA463D7-2DAC-CA11-74BA-766BE2FF6A35}"/>
          </ac:spMkLst>
        </pc:spChg>
        <pc:spChg chg="add 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5" creationId="{9E495FBE-3351-36D7-6044-FD85B58DD07A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6" creationId="{59A252FB-A037-A296-3A78-8E8FD4A338B8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9" creationId="{A81FC89D-C900-73AB-051C-F689327B3EC3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14" creationId="{D308A0CB-BBC8-6717-FF23-E512BBCC51E2}"/>
          </ac:spMkLst>
        </pc:spChg>
        <pc:spChg chg="add mod">
          <ac:chgData name="Gardella, Nicholas John (njg4ne)" userId="e94b7d58-465c-42c8-abbe-69790a6bce2c" providerId="ADAL" clId="{12AD0EA2-A419-45DC-91F7-3433EDA7AA2E}" dt="2023-03-25T18:31:32.126" v="2028" actId="1076"/>
          <ac:spMkLst>
            <pc:docMk/>
            <pc:sldMk cId="1429852719" sldId="275"/>
            <ac:spMk id="17" creationId="{15783F20-C492-3A97-6BAB-A51982F7D39C}"/>
          </ac:spMkLst>
        </pc:spChg>
        <pc:spChg chg="add mod">
          <ac:chgData name="Gardella, Nicholas John (njg4ne)" userId="e94b7d58-465c-42c8-abbe-69790a6bce2c" providerId="ADAL" clId="{12AD0EA2-A419-45DC-91F7-3433EDA7AA2E}" dt="2023-03-25T18:31:22.826" v="2025"/>
          <ac:spMkLst>
            <pc:docMk/>
            <pc:sldMk cId="1429852719" sldId="275"/>
            <ac:spMk id="18" creationId="{DC0F8042-EBB6-93C0-97C6-0479C2E54438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19" creationId="{F6C37AC3-BF20-77E1-2C9D-F0F80A882492}"/>
          </ac:spMkLst>
        </pc:spChg>
        <pc:spChg chg="add mod">
          <ac:chgData name="Gardella, Nicholas John (njg4ne)" userId="e94b7d58-465c-42c8-abbe-69790a6bce2c" providerId="ADAL" clId="{12AD0EA2-A419-45DC-91F7-3433EDA7AA2E}" dt="2023-03-25T18:31:51.970" v="2035" actId="1038"/>
          <ac:spMkLst>
            <pc:docMk/>
            <pc:sldMk cId="1429852719" sldId="275"/>
            <ac:spMk id="21" creationId="{903159EF-017C-CC2F-3320-58FD95BCB363}"/>
          </ac:spMkLst>
        </pc:spChg>
        <pc:spChg chg="add mod">
          <ac:chgData name="Gardella, Nicholas John (njg4ne)" userId="e94b7d58-465c-42c8-abbe-69790a6bce2c" providerId="ADAL" clId="{12AD0EA2-A419-45DC-91F7-3433EDA7AA2E}" dt="2023-03-25T18:31:51.970" v="2035" actId="1038"/>
          <ac:spMkLst>
            <pc:docMk/>
            <pc:sldMk cId="1429852719" sldId="275"/>
            <ac:spMk id="22" creationId="{CB5D90B6-FE90-6AB0-D742-46C7F80551AF}"/>
          </ac:spMkLst>
        </pc:spChg>
        <pc:spChg chg="add mod">
          <ac:chgData name="Gardella, Nicholas John (njg4ne)" userId="e94b7d58-465c-42c8-abbe-69790a6bce2c" providerId="ADAL" clId="{12AD0EA2-A419-45DC-91F7-3433EDA7AA2E}" dt="2023-03-25T18:31:51.970" v="2035" actId="1038"/>
          <ac:spMkLst>
            <pc:docMk/>
            <pc:sldMk cId="1429852719" sldId="275"/>
            <ac:spMk id="23" creationId="{803E6E84-08C2-AC81-F5B4-D21CD26F2D49}"/>
          </ac:spMkLst>
        </pc:spChg>
        <pc:spChg chg="del mod">
          <ac:chgData name="Gardella, Nicholas John (njg4ne)" userId="e94b7d58-465c-42c8-abbe-69790a6bce2c" providerId="ADAL" clId="{12AD0EA2-A419-45DC-91F7-3433EDA7AA2E}" dt="2023-03-25T18:31:20.482" v="2024" actId="21"/>
          <ac:spMkLst>
            <pc:docMk/>
            <pc:sldMk cId="1429852719" sldId="275"/>
            <ac:spMk id="25" creationId="{2960DA18-3D12-1C42-7744-787B28FBF98B}"/>
          </ac:spMkLst>
        </pc:spChg>
        <pc:spChg chg="mod">
          <ac:chgData name="Gardella, Nicholas John (njg4ne)" userId="e94b7d58-465c-42c8-abbe-69790a6bce2c" providerId="ADAL" clId="{12AD0EA2-A419-45DC-91F7-3433EDA7AA2E}" dt="2023-03-25T18:31:07.266" v="2021" actId="1076"/>
          <ac:spMkLst>
            <pc:docMk/>
            <pc:sldMk cId="1429852719" sldId="275"/>
            <ac:spMk id="26" creationId="{A66D63D6-C626-57F1-6ED4-4F5FE95C9A01}"/>
          </ac:spMkLst>
        </pc:spChg>
        <pc:spChg chg="mod">
          <ac:chgData name="Gardella, Nicholas John (njg4ne)" userId="e94b7d58-465c-42c8-abbe-69790a6bce2c" providerId="ADAL" clId="{12AD0EA2-A419-45DC-91F7-3433EDA7AA2E}" dt="2023-03-25T18:31:12.546" v="2023" actId="1076"/>
          <ac:spMkLst>
            <pc:docMk/>
            <pc:sldMk cId="1429852719" sldId="275"/>
            <ac:spMk id="27" creationId="{C959ACC2-0926-CFC4-350A-9649ACBA36EE}"/>
          </ac:spMkLst>
        </pc:spChg>
        <pc:spChg chg="del mod">
          <ac:chgData name="Gardella, Nicholas John (njg4ne)" userId="e94b7d58-465c-42c8-abbe-69790a6bce2c" providerId="ADAL" clId="{12AD0EA2-A419-45DC-91F7-3433EDA7AA2E}" dt="2023-03-25T18:31:42.054" v="2029" actId="478"/>
          <ac:spMkLst>
            <pc:docMk/>
            <pc:sldMk cId="1429852719" sldId="275"/>
            <ac:spMk id="29" creationId="{D7920E5C-BAB3-6152-17A2-0FC8A65AFB5D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31" creationId="{57CA0692-12DA-7C8D-A32B-99D1FE26997B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37" creationId="{F372C0E9-79D0-0B37-078E-AEAD07270E90}"/>
          </ac:spMkLst>
        </pc:spChg>
        <pc:spChg chg="del mod">
          <ac:chgData name="Gardella, Nicholas John (njg4ne)" userId="e94b7d58-465c-42c8-abbe-69790a6bce2c" providerId="ADAL" clId="{12AD0EA2-A419-45DC-91F7-3433EDA7AA2E}" dt="2023-03-25T18:31:42.054" v="2029" actId="478"/>
          <ac:spMkLst>
            <pc:docMk/>
            <pc:sldMk cId="1429852719" sldId="275"/>
            <ac:spMk id="39" creationId="{E1C21198-4F55-1D18-7BC0-B25BDB494E9A}"/>
          </ac:spMkLst>
        </pc:spChg>
        <pc:spChg chg="del mod">
          <ac:chgData name="Gardella, Nicholas John (njg4ne)" userId="e94b7d58-465c-42c8-abbe-69790a6bce2c" providerId="ADAL" clId="{12AD0EA2-A419-45DC-91F7-3433EDA7AA2E}" dt="2023-03-25T18:31:42.054" v="2029" actId="478"/>
          <ac:spMkLst>
            <pc:docMk/>
            <pc:sldMk cId="1429852719" sldId="275"/>
            <ac:spMk id="40" creationId="{F242202E-3304-37B1-015C-B95239DD6CE6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42" creationId="{900E13D0-C2BC-5472-715D-76EAFBCE6A00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43" creationId="{C8B3A7CA-61C4-6D57-031C-919B21B64A0E}"/>
          </ac:spMkLst>
        </pc:spChg>
        <pc:spChg chg="mod">
          <ac:chgData name="Gardella, Nicholas John (njg4ne)" userId="e94b7d58-465c-42c8-abbe-69790a6bce2c" providerId="ADAL" clId="{12AD0EA2-A419-45DC-91F7-3433EDA7AA2E}" dt="2023-03-25T18:30:39.136" v="2015" actId="2711"/>
          <ac:spMkLst>
            <pc:docMk/>
            <pc:sldMk cId="1429852719" sldId="275"/>
            <ac:spMk id="44" creationId="{E1860392-182E-15C7-406E-31FB9D5B59AA}"/>
          </ac:spMkLst>
        </pc:sp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7" creationId="{CB72E36A-BB99-3ED6-CADD-64741443746D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8" creationId="{082A9E9E-AD8D-CA83-FB9A-203FF6AEA55B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10" creationId="{D44BEEF7-B403-B516-AA55-8454F49FAA53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11" creationId="{582BF28B-302A-BD85-FE15-12F73B435584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13" creationId="{CEDF2B42-944E-78FA-FD87-D6CA98906A0B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20" creationId="{3A876A80-7F6A-7B44-0904-94F38BC73B67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24" creationId="{1506E4B5-B5BD-DD11-09BD-27AD4D5B41E3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32" creationId="{EB46C4E2-647D-8879-BAB1-280713934B45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36" creationId="{CE419E66-F476-7A54-A909-71374CC02AFF}"/>
          </ac:picMkLst>
        </pc:picChg>
        <pc:picChg chg="mod">
          <ac:chgData name="Gardella, Nicholas John (njg4ne)" userId="e94b7d58-465c-42c8-abbe-69790a6bce2c" providerId="ADAL" clId="{12AD0EA2-A419-45DC-91F7-3433EDA7AA2E}" dt="2023-03-25T18:30:39.136" v="2015" actId="2711"/>
          <ac:picMkLst>
            <pc:docMk/>
            <pc:sldMk cId="1429852719" sldId="275"/>
            <ac:picMk id="38" creationId="{66654A1B-0B95-7306-DB1E-F57EDD4917BA}"/>
          </ac:picMkLst>
        </pc:picChg>
        <pc:cxnChg chg="mod">
          <ac:chgData name="Gardella, Nicholas John (njg4ne)" userId="e94b7d58-465c-42c8-abbe-69790a6bce2c" providerId="ADAL" clId="{12AD0EA2-A419-45DC-91F7-3433EDA7AA2E}" dt="2023-03-25T18:30:39.136" v="2015" actId="2711"/>
          <ac:cxnSpMkLst>
            <pc:docMk/>
            <pc:sldMk cId="1429852719" sldId="275"/>
            <ac:cxnSpMk id="12" creationId="{1E15686F-8FBD-9F39-B60A-E989C1FC876C}"/>
          </ac:cxnSpMkLst>
        </pc:cxnChg>
        <pc:cxnChg chg="mod">
          <ac:chgData name="Gardella, Nicholas John (njg4ne)" userId="e94b7d58-465c-42c8-abbe-69790a6bce2c" providerId="ADAL" clId="{12AD0EA2-A419-45DC-91F7-3433EDA7AA2E}" dt="2023-03-25T18:30:39.136" v="2015" actId="2711"/>
          <ac:cxnSpMkLst>
            <pc:docMk/>
            <pc:sldMk cId="1429852719" sldId="275"/>
            <ac:cxnSpMk id="41" creationId="{EB8610B9-D7D8-C7C2-A2D6-4D24BBFF7F52}"/>
          </ac:cxnSpMkLst>
        </pc:cxnChg>
      </pc:sldChg>
      <pc:sldChg chg="addSp delSp modSp add mod ord">
        <pc:chgData name="Gardella, Nicholas John (njg4ne)" userId="e94b7d58-465c-42c8-abbe-69790a6bce2c" providerId="ADAL" clId="{12AD0EA2-A419-45DC-91F7-3433EDA7AA2E}" dt="2023-03-25T20:05:57.787" v="3280" actId="20578"/>
        <pc:sldMkLst>
          <pc:docMk/>
          <pc:sldMk cId="2440983280" sldId="276"/>
        </pc:sldMkLst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3" creationId="{2145A7A5-5B03-0454-FE65-8F9ACE3AA228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4" creationId="{0BA463D7-2DAC-CA11-74BA-766BE2FF6A35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6" creationId="{59A252FB-A037-A296-3A78-8E8FD4A338B8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14" creationId="{D308A0CB-BBC8-6717-FF23-E512BBCC51E2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15" creationId="{B4147DC7-0D77-DE99-9FEE-1C938F97FDD0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16" creationId="{34780CE6-3128-F70E-19CE-D6200829440A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17" creationId="{482C2C7D-1578-9D7F-1BE1-0BB8F8109BF5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18" creationId="{C4B67296-F307-AAED-50C3-D2C8B9197C9C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19" creationId="{F6C37AC3-BF20-77E1-2C9D-F0F80A882492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21" creationId="{867B6393-9F25-4367-2FC1-04D9C5F6EE45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22" creationId="{E06347CC-F25A-42DB-2514-4184EB942C3B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25" creationId="{2960DA18-3D12-1C42-7744-787B28FBF98B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26" creationId="{A66D63D6-C626-57F1-6ED4-4F5FE95C9A01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27" creationId="{C959ACC2-0926-CFC4-350A-9649ACBA36EE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29" creationId="{D7920E5C-BAB3-6152-17A2-0FC8A65AFB5D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31" creationId="{57CA0692-12DA-7C8D-A32B-99D1FE26997B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35" creationId="{4C78A6D2-B5AB-36C6-5371-CC27C11DAFDC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37" creationId="{F372C0E9-79D0-0B37-078E-AEAD07270E90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39" creationId="{E1C21198-4F55-1D18-7BC0-B25BDB494E9A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40" creationId="{F242202E-3304-37B1-015C-B95239DD6CE6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42" creationId="{900E13D0-C2BC-5472-715D-76EAFBCE6A00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43" creationId="{C8B3A7CA-61C4-6D57-031C-919B21B64A0E}"/>
          </ac:spMkLst>
        </pc:spChg>
        <pc:spChg chg="del">
          <ac:chgData name="Gardella, Nicholas John (njg4ne)" userId="e94b7d58-465c-42c8-abbe-69790a6bce2c" providerId="ADAL" clId="{12AD0EA2-A419-45DC-91F7-3433EDA7AA2E}" dt="2023-03-25T18:24:58.694" v="1951" actId="478"/>
          <ac:spMkLst>
            <pc:docMk/>
            <pc:sldMk cId="2440983280" sldId="276"/>
            <ac:spMk id="44" creationId="{E1860392-182E-15C7-406E-31FB9D5B59AA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48" creationId="{27909AB0-70D1-AEDD-3B06-45C94705D5BD}"/>
          </ac:spMkLst>
        </pc:spChg>
        <pc:spChg chg="add mod">
          <ac:chgData name="Gardella, Nicholas John (njg4ne)" userId="e94b7d58-465c-42c8-abbe-69790a6bce2c" providerId="ADAL" clId="{12AD0EA2-A419-45DC-91F7-3433EDA7AA2E}" dt="2023-03-25T18:29:38.394" v="2007" actId="1076"/>
          <ac:spMkLst>
            <pc:docMk/>
            <pc:sldMk cId="2440983280" sldId="276"/>
            <ac:spMk id="50" creationId="{6E542A52-B495-F418-7271-A4167A127EB5}"/>
          </ac:spMkLst>
        </pc:spChg>
        <pc:spChg chg="add mod">
          <ac:chgData name="Gardella, Nicholas John (njg4ne)" userId="e94b7d58-465c-42c8-abbe-69790a6bce2c" providerId="ADAL" clId="{12AD0EA2-A419-45DC-91F7-3433EDA7AA2E}" dt="2023-03-25T18:30:03.607" v="2011" actId="207"/>
          <ac:spMkLst>
            <pc:docMk/>
            <pc:sldMk cId="2440983280" sldId="276"/>
            <ac:spMk id="52" creationId="{26A091FE-C316-E3A8-38C6-8351237754A9}"/>
          </ac:spMkLst>
        </pc:spChg>
        <pc:spChg chg="add del mod ord">
          <ac:chgData name="Gardella, Nicholas John (njg4ne)" userId="e94b7d58-465c-42c8-abbe-69790a6bce2c" providerId="ADAL" clId="{12AD0EA2-A419-45DC-91F7-3433EDA7AA2E}" dt="2023-03-25T18:28:03.831" v="1987" actId="478"/>
          <ac:spMkLst>
            <pc:docMk/>
            <pc:sldMk cId="2440983280" sldId="276"/>
            <ac:spMk id="54" creationId="{06258ACA-7BFB-1FB9-7C98-08334D2F82E2}"/>
          </ac:spMkLst>
        </pc:sp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7" creationId="{CB72E36A-BB99-3ED6-CADD-64741443746D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10" creationId="{D44BEEF7-B403-B516-AA55-8454F49FAA53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11" creationId="{582BF28B-302A-BD85-FE15-12F73B435584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13" creationId="{CEDF2B42-944E-78FA-FD87-D6CA98906A0B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24" creationId="{1506E4B5-B5BD-DD11-09BD-27AD4D5B41E3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32" creationId="{EB46C4E2-647D-8879-BAB1-280713934B45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36" creationId="{CE419E66-F476-7A54-A909-71374CC02AFF}"/>
          </ac:picMkLst>
        </pc:picChg>
        <pc:picChg chg="del">
          <ac:chgData name="Gardella, Nicholas John (njg4ne)" userId="e94b7d58-465c-42c8-abbe-69790a6bce2c" providerId="ADAL" clId="{12AD0EA2-A419-45DC-91F7-3433EDA7AA2E}" dt="2023-03-25T18:24:58.694" v="1951" actId="478"/>
          <ac:picMkLst>
            <pc:docMk/>
            <pc:sldMk cId="2440983280" sldId="276"/>
            <ac:picMk id="38" creationId="{66654A1B-0B95-7306-DB1E-F57EDD4917BA}"/>
          </ac:picMkLst>
        </pc:picChg>
        <pc:cxnChg chg="del mod">
          <ac:chgData name="Gardella, Nicholas John (njg4ne)" userId="e94b7d58-465c-42c8-abbe-69790a6bce2c" providerId="ADAL" clId="{12AD0EA2-A419-45DC-91F7-3433EDA7AA2E}" dt="2023-03-25T18:30:19.663" v="2014" actId="478"/>
          <ac:cxnSpMkLst>
            <pc:docMk/>
            <pc:sldMk cId="2440983280" sldId="276"/>
            <ac:cxnSpMk id="12" creationId="{1E15686F-8FBD-9F39-B60A-E989C1FC876C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53.987" v="2009" actId="14100"/>
          <ac:cxnSpMkLst>
            <pc:docMk/>
            <pc:sldMk cId="2440983280" sldId="276"/>
            <ac:cxnSpMk id="23" creationId="{3CCA9EDA-FB80-74FA-94D2-CCF01164752E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28" creationId="{1C848094-8C66-4829-BABD-96915F80171D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30" creationId="{E2A8162A-E533-EA77-546F-5FF85267F3AF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33" creationId="{B1631B9A-C733-ACED-B228-795C19C7D065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34" creationId="{C4A92A6F-5DA1-E6A9-BF72-498E735B4C4C}"/>
          </ac:cxnSpMkLst>
        </pc:cxnChg>
        <pc:cxnChg chg="del">
          <ac:chgData name="Gardella, Nicholas John (njg4ne)" userId="e94b7d58-465c-42c8-abbe-69790a6bce2c" providerId="ADAL" clId="{12AD0EA2-A419-45DC-91F7-3433EDA7AA2E}" dt="2023-03-25T18:24:58.694" v="1951" actId="478"/>
          <ac:cxnSpMkLst>
            <pc:docMk/>
            <pc:sldMk cId="2440983280" sldId="276"/>
            <ac:cxnSpMk id="41" creationId="{EB8610B9-D7D8-C7C2-A2D6-4D24BBFF7F52}"/>
          </ac:cxnSpMkLst>
        </pc:cxnChg>
        <pc:cxnChg chg="add mod">
          <ac:chgData name="Gardella, Nicholas John (njg4ne)" userId="e94b7d58-465c-42c8-abbe-69790a6bce2c" providerId="ADAL" clId="{12AD0EA2-A419-45DC-91F7-3433EDA7AA2E}" dt="2023-03-25T18:30:07.965" v="2012" actId="14100"/>
          <ac:cxnSpMkLst>
            <pc:docMk/>
            <pc:sldMk cId="2440983280" sldId="276"/>
            <ac:cxnSpMk id="45" creationId="{D6FAB39B-6741-2C53-0EDD-71F35AEA0A51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46" creationId="{02EC2C2C-8810-8FD9-9049-01D71719DE5E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47" creationId="{9EB85A81-B901-17E7-B8CA-0A46F0C41B87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49" creationId="{D7E945F3-1E53-96B0-1666-40C853AA0D1F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38.394" v="2007" actId="1076"/>
          <ac:cxnSpMkLst>
            <pc:docMk/>
            <pc:sldMk cId="2440983280" sldId="276"/>
            <ac:cxnSpMk id="51" creationId="{414EBA92-81BB-DA68-A0BD-FDC0B786ACA5}"/>
          </ac:cxnSpMkLst>
        </pc:cxnChg>
        <pc:cxnChg chg="add mod">
          <ac:chgData name="Gardella, Nicholas John (njg4ne)" userId="e94b7d58-465c-42c8-abbe-69790a6bce2c" providerId="ADAL" clId="{12AD0EA2-A419-45DC-91F7-3433EDA7AA2E}" dt="2023-03-25T18:29:45.139" v="2008" actId="14100"/>
          <ac:cxnSpMkLst>
            <pc:docMk/>
            <pc:sldMk cId="2440983280" sldId="276"/>
            <ac:cxnSpMk id="53" creationId="{DDB5B4C3-02B0-49ED-A693-D90D703549CA}"/>
          </ac:cxnSpMkLst>
        </pc:cxnChg>
      </pc:sldChg>
      <pc:sldChg chg="modSp add mod">
        <pc:chgData name="Gardella, Nicholas John (njg4ne)" userId="e94b7d58-465c-42c8-abbe-69790a6bce2c" providerId="ADAL" clId="{12AD0EA2-A419-45DC-91F7-3433EDA7AA2E}" dt="2023-03-25T18:33:07.191" v="2082" actId="20577"/>
        <pc:sldMkLst>
          <pc:docMk/>
          <pc:sldMk cId="1943826888" sldId="277"/>
        </pc:sldMkLst>
        <pc:spChg chg="mod">
          <ac:chgData name="Gardella, Nicholas John (njg4ne)" userId="e94b7d58-465c-42c8-abbe-69790a6bce2c" providerId="ADAL" clId="{12AD0EA2-A419-45DC-91F7-3433EDA7AA2E}" dt="2023-03-25T18:33:07.191" v="2082" actId="20577"/>
          <ac:spMkLst>
            <pc:docMk/>
            <pc:sldMk cId="1943826888" sldId="277"/>
            <ac:spMk id="2" creationId="{5ED8D541-04DF-C344-2240-84D362AE9802}"/>
          </ac:spMkLst>
        </pc:spChg>
      </pc:sldChg>
      <pc:sldChg chg="modSp add mod">
        <pc:chgData name="Gardella, Nicholas John (njg4ne)" userId="e94b7d58-465c-42c8-abbe-69790a6bce2c" providerId="ADAL" clId="{12AD0EA2-A419-45DC-91F7-3433EDA7AA2E}" dt="2023-03-25T18:34:39.736" v="2139" actId="20577"/>
        <pc:sldMkLst>
          <pc:docMk/>
          <pc:sldMk cId="3800911924" sldId="278"/>
        </pc:sldMkLst>
        <pc:spChg chg="mod">
          <ac:chgData name="Gardella, Nicholas John (njg4ne)" userId="e94b7d58-465c-42c8-abbe-69790a6bce2c" providerId="ADAL" clId="{12AD0EA2-A419-45DC-91F7-3433EDA7AA2E}" dt="2023-03-25T18:34:39.736" v="2139" actId="20577"/>
          <ac:spMkLst>
            <pc:docMk/>
            <pc:sldMk cId="3800911924" sldId="278"/>
            <ac:spMk id="2" creationId="{5ED8D541-04DF-C344-2240-84D362AE9802}"/>
          </ac:spMkLst>
        </pc:spChg>
      </pc:sldChg>
      <pc:sldChg chg="modSp add mod ord">
        <pc:chgData name="Gardella, Nicholas John (njg4ne)" userId="e94b7d58-465c-42c8-abbe-69790a6bce2c" providerId="ADAL" clId="{12AD0EA2-A419-45DC-91F7-3433EDA7AA2E}" dt="2023-03-25T19:14:12.214" v="2223" actId="113"/>
        <pc:sldMkLst>
          <pc:docMk/>
          <pc:sldMk cId="1523142654" sldId="279"/>
        </pc:sldMkLst>
        <pc:spChg chg="mod">
          <ac:chgData name="Gardella, Nicholas John (njg4ne)" userId="e94b7d58-465c-42c8-abbe-69790a6bce2c" providerId="ADAL" clId="{12AD0EA2-A419-45DC-91F7-3433EDA7AA2E}" dt="2023-03-25T19:14:12.214" v="2223" actId="113"/>
          <ac:spMkLst>
            <pc:docMk/>
            <pc:sldMk cId="1523142654" sldId="279"/>
            <ac:spMk id="2" creationId="{5ED8D541-04DF-C344-2240-84D362AE9802}"/>
          </ac:spMkLst>
        </pc:spChg>
      </pc:sldChg>
      <pc:sldChg chg="modSp add mod ord">
        <pc:chgData name="Gardella, Nicholas John (njg4ne)" userId="e94b7d58-465c-42c8-abbe-69790a6bce2c" providerId="ADAL" clId="{12AD0EA2-A419-45DC-91F7-3433EDA7AA2E}" dt="2023-03-25T19:19:34.045" v="2319" actId="113"/>
        <pc:sldMkLst>
          <pc:docMk/>
          <pc:sldMk cId="3035733940" sldId="280"/>
        </pc:sldMkLst>
        <pc:spChg chg="mod">
          <ac:chgData name="Gardella, Nicholas John (njg4ne)" userId="e94b7d58-465c-42c8-abbe-69790a6bce2c" providerId="ADAL" clId="{12AD0EA2-A419-45DC-91F7-3433EDA7AA2E}" dt="2023-03-25T19:19:34.045" v="2319" actId="113"/>
          <ac:spMkLst>
            <pc:docMk/>
            <pc:sldMk cId="3035733940" sldId="280"/>
            <ac:spMk id="2" creationId="{C8523EE8-08C1-D3F7-ADDC-5285A43EDBCE}"/>
          </ac:spMkLst>
        </pc:spChg>
        <pc:graphicFrameChg chg="mod">
          <ac:chgData name="Gardella, Nicholas John (njg4ne)" userId="e94b7d58-465c-42c8-abbe-69790a6bce2c" providerId="ADAL" clId="{12AD0EA2-A419-45DC-91F7-3433EDA7AA2E}" dt="2023-03-25T19:18:42.852" v="2313" actId="20577"/>
          <ac:graphicFrameMkLst>
            <pc:docMk/>
            <pc:sldMk cId="3035733940" sldId="280"/>
            <ac:graphicFrameMk id="4" creationId="{95465974-DD02-1155-1516-2D296DC303CF}"/>
          </ac:graphicFrameMkLst>
        </pc:graphicFrameChg>
      </pc:sldChg>
      <pc:sldChg chg="modSp add mod">
        <pc:chgData name="Gardella, Nicholas John (njg4ne)" userId="e94b7d58-465c-42c8-abbe-69790a6bce2c" providerId="ADAL" clId="{12AD0EA2-A419-45DC-91F7-3433EDA7AA2E}" dt="2023-03-25T19:20:17.222" v="2343"/>
        <pc:sldMkLst>
          <pc:docMk/>
          <pc:sldMk cId="1716753329" sldId="281"/>
        </pc:sldMkLst>
        <pc:spChg chg="mod">
          <ac:chgData name="Gardella, Nicholas John (njg4ne)" userId="e94b7d58-465c-42c8-abbe-69790a6bce2c" providerId="ADAL" clId="{12AD0EA2-A419-45DC-91F7-3433EDA7AA2E}" dt="2023-03-25T19:20:11.956" v="2342" actId="20577"/>
          <ac:spMkLst>
            <pc:docMk/>
            <pc:sldMk cId="1716753329" sldId="281"/>
            <ac:spMk id="2" creationId="{C8523EE8-08C1-D3F7-ADDC-5285A43EDBCE}"/>
          </ac:spMkLst>
        </pc:spChg>
        <pc:graphicFrameChg chg="mod">
          <ac:chgData name="Gardella, Nicholas John (njg4ne)" userId="e94b7d58-465c-42c8-abbe-69790a6bce2c" providerId="ADAL" clId="{12AD0EA2-A419-45DC-91F7-3433EDA7AA2E}" dt="2023-03-25T19:20:17.222" v="2343"/>
          <ac:graphicFrameMkLst>
            <pc:docMk/>
            <pc:sldMk cId="1716753329" sldId="281"/>
            <ac:graphicFrameMk id="4" creationId="{95465974-DD02-1155-1516-2D296DC303CF}"/>
          </ac:graphicFrameMkLst>
        </pc:graphicFrameChg>
      </pc:sldChg>
      <pc:sldChg chg="add del">
        <pc:chgData name="Gardella, Nicholas John (njg4ne)" userId="e94b7d58-465c-42c8-abbe-69790a6bce2c" providerId="ADAL" clId="{12AD0EA2-A419-45DC-91F7-3433EDA7AA2E}" dt="2023-03-25T19:21:06.924" v="2348" actId="47"/>
        <pc:sldMkLst>
          <pc:docMk/>
          <pc:sldMk cId="2960912207" sldId="282"/>
        </pc:sldMkLst>
      </pc:sldChg>
      <pc:sldChg chg="modSp add mod ord">
        <pc:chgData name="Gardella, Nicholas John (njg4ne)" userId="e94b7d58-465c-42c8-abbe-69790a6bce2c" providerId="ADAL" clId="{12AD0EA2-A419-45DC-91F7-3433EDA7AA2E}" dt="2023-03-25T19:21:31.334" v="2412" actId="113"/>
        <pc:sldMkLst>
          <pc:docMk/>
          <pc:sldMk cId="2405539496" sldId="283"/>
        </pc:sldMkLst>
        <pc:spChg chg="mod">
          <ac:chgData name="Gardella, Nicholas John (njg4ne)" userId="e94b7d58-465c-42c8-abbe-69790a6bce2c" providerId="ADAL" clId="{12AD0EA2-A419-45DC-91F7-3433EDA7AA2E}" dt="2023-03-25T19:21:31.334" v="2412" actId="113"/>
          <ac:spMkLst>
            <pc:docMk/>
            <pc:sldMk cId="2405539496" sldId="283"/>
            <ac:spMk id="2" creationId="{5ED8D541-04DF-C344-2240-84D362AE9802}"/>
          </ac:spMkLst>
        </pc:spChg>
      </pc:sldChg>
      <pc:sldChg chg="addSp modSp new mod">
        <pc:chgData name="Gardella, Nicholas John (njg4ne)" userId="e94b7d58-465c-42c8-abbe-69790a6bce2c" providerId="ADAL" clId="{12AD0EA2-A419-45DC-91F7-3433EDA7AA2E}" dt="2023-03-25T19:24:57.612" v="2445" actId="1076"/>
        <pc:sldMkLst>
          <pc:docMk/>
          <pc:sldMk cId="2249055485" sldId="284"/>
        </pc:sldMkLst>
        <pc:spChg chg="mod">
          <ac:chgData name="Gardella, Nicholas John (njg4ne)" userId="e94b7d58-465c-42c8-abbe-69790a6bce2c" providerId="ADAL" clId="{12AD0EA2-A419-45DC-91F7-3433EDA7AA2E}" dt="2023-03-25T19:24:57.612" v="2445" actId="1076"/>
          <ac:spMkLst>
            <pc:docMk/>
            <pc:sldMk cId="2249055485" sldId="284"/>
            <ac:spMk id="2" creationId="{784CF309-1587-7A0E-74FD-F7BCACEC8F69}"/>
          </ac:spMkLst>
        </pc:spChg>
        <pc:picChg chg="add mod">
          <ac:chgData name="Gardella, Nicholas John (njg4ne)" userId="e94b7d58-465c-42c8-abbe-69790a6bce2c" providerId="ADAL" clId="{12AD0EA2-A419-45DC-91F7-3433EDA7AA2E}" dt="2023-03-25T19:24:50.509" v="2444" actId="1076"/>
          <ac:picMkLst>
            <pc:docMk/>
            <pc:sldMk cId="2249055485" sldId="284"/>
            <ac:picMk id="4" creationId="{DFAC7A85-B48B-3344-8F50-A28F15375815}"/>
          </ac:picMkLst>
        </pc:picChg>
      </pc:sldChg>
      <pc:sldChg chg="addSp delSp modSp add mod">
        <pc:chgData name="Gardella, Nicholas John (njg4ne)" userId="e94b7d58-465c-42c8-abbe-69790a6bce2c" providerId="ADAL" clId="{12AD0EA2-A419-45DC-91F7-3433EDA7AA2E}" dt="2023-03-25T19:27:25.550" v="2449" actId="1076"/>
        <pc:sldMkLst>
          <pc:docMk/>
          <pc:sldMk cId="3188913195" sldId="285"/>
        </pc:sldMkLst>
        <pc:picChg chg="del">
          <ac:chgData name="Gardella, Nicholas John (njg4ne)" userId="e94b7d58-465c-42c8-abbe-69790a6bce2c" providerId="ADAL" clId="{12AD0EA2-A419-45DC-91F7-3433EDA7AA2E}" dt="2023-03-25T19:27:21.467" v="2447" actId="478"/>
          <ac:picMkLst>
            <pc:docMk/>
            <pc:sldMk cId="3188913195" sldId="285"/>
            <ac:picMk id="4" creationId="{DFAC7A85-B48B-3344-8F50-A28F15375815}"/>
          </ac:picMkLst>
        </pc:picChg>
        <pc:picChg chg="add mod">
          <ac:chgData name="Gardella, Nicholas John (njg4ne)" userId="e94b7d58-465c-42c8-abbe-69790a6bce2c" providerId="ADAL" clId="{12AD0EA2-A419-45DC-91F7-3433EDA7AA2E}" dt="2023-03-25T19:27:25.550" v="2449" actId="1076"/>
          <ac:picMkLst>
            <pc:docMk/>
            <pc:sldMk cId="3188913195" sldId="285"/>
            <ac:picMk id="5" creationId="{D2BDF1C7-77F7-050C-326F-E13FBE273483}"/>
          </ac:picMkLst>
        </pc:picChg>
      </pc:sldChg>
      <pc:sldChg chg="addSp delSp modSp add mod">
        <pc:chgData name="Gardella, Nicholas John (njg4ne)" userId="e94b7d58-465c-42c8-abbe-69790a6bce2c" providerId="ADAL" clId="{12AD0EA2-A419-45DC-91F7-3433EDA7AA2E}" dt="2023-03-25T19:33:52.746" v="2454" actId="1076"/>
        <pc:sldMkLst>
          <pc:docMk/>
          <pc:sldMk cId="1342542620" sldId="286"/>
        </pc:sldMkLst>
        <pc:picChg chg="add mod">
          <ac:chgData name="Gardella, Nicholas John (njg4ne)" userId="e94b7d58-465c-42c8-abbe-69790a6bce2c" providerId="ADAL" clId="{12AD0EA2-A419-45DC-91F7-3433EDA7AA2E}" dt="2023-03-25T19:33:52.746" v="2454" actId="1076"/>
          <ac:picMkLst>
            <pc:docMk/>
            <pc:sldMk cId="1342542620" sldId="286"/>
            <ac:picMk id="4" creationId="{334DF50B-398A-C75F-2DC3-82220702912F}"/>
          </ac:picMkLst>
        </pc:picChg>
        <pc:picChg chg="del">
          <ac:chgData name="Gardella, Nicholas John (njg4ne)" userId="e94b7d58-465c-42c8-abbe-69790a6bce2c" providerId="ADAL" clId="{12AD0EA2-A419-45DC-91F7-3433EDA7AA2E}" dt="2023-03-25T19:33:47.554" v="2451" actId="478"/>
          <ac:picMkLst>
            <pc:docMk/>
            <pc:sldMk cId="1342542620" sldId="286"/>
            <ac:picMk id="5" creationId="{D2BDF1C7-77F7-050C-326F-E13FBE273483}"/>
          </ac:picMkLst>
        </pc:picChg>
      </pc:sldChg>
      <pc:sldChg chg="modSp add del mod">
        <pc:chgData name="Gardella, Nicholas John (njg4ne)" userId="e94b7d58-465c-42c8-abbe-69790a6bce2c" providerId="ADAL" clId="{12AD0EA2-A419-45DC-91F7-3433EDA7AA2E}" dt="2023-03-25T19:34:44.213" v="2492" actId="47"/>
        <pc:sldMkLst>
          <pc:docMk/>
          <pc:sldMk cId="4042434721" sldId="287"/>
        </pc:sldMkLst>
        <pc:spChg chg="mod">
          <ac:chgData name="Gardella, Nicholas John (njg4ne)" userId="e94b7d58-465c-42c8-abbe-69790a6bce2c" providerId="ADAL" clId="{12AD0EA2-A419-45DC-91F7-3433EDA7AA2E}" dt="2023-03-25T19:34:15.449" v="2462" actId="20577"/>
          <ac:spMkLst>
            <pc:docMk/>
            <pc:sldMk cId="4042434721" sldId="287"/>
            <ac:spMk id="2" creationId="{784CF309-1587-7A0E-74FD-F7BCACEC8F69}"/>
          </ac:spMkLst>
        </pc:spChg>
      </pc:sldChg>
      <pc:sldChg chg="modSp add mod ord">
        <pc:chgData name="Gardella, Nicholas John (njg4ne)" userId="e94b7d58-465c-42c8-abbe-69790a6bce2c" providerId="ADAL" clId="{12AD0EA2-A419-45DC-91F7-3433EDA7AA2E}" dt="2023-03-25T19:39:55.177" v="2494" actId="113"/>
        <pc:sldMkLst>
          <pc:docMk/>
          <pc:sldMk cId="217863245" sldId="288"/>
        </pc:sldMkLst>
        <pc:spChg chg="mod">
          <ac:chgData name="Gardella, Nicholas John (njg4ne)" userId="e94b7d58-465c-42c8-abbe-69790a6bce2c" providerId="ADAL" clId="{12AD0EA2-A419-45DC-91F7-3433EDA7AA2E}" dt="2023-03-25T19:39:55.177" v="2494" actId="113"/>
          <ac:spMkLst>
            <pc:docMk/>
            <pc:sldMk cId="217863245" sldId="288"/>
            <ac:spMk id="2" creationId="{5ED8D541-04DF-C344-2240-84D362AE9802}"/>
          </ac:spMkLst>
        </pc:spChg>
      </pc:sldChg>
      <pc:sldChg chg="modSp add mod">
        <pc:chgData name="Gardella, Nicholas John (njg4ne)" userId="e94b7d58-465c-42c8-abbe-69790a6bce2c" providerId="ADAL" clId="{12AD0EA2-A419-45DC-91F7-3433EDA7AA2E}" dt="2023-03-25T19:40:03.432" v="2514" actId="20577"/>
        <pc:sldMkLst>
          <pc:docMk/>
          <pc:sldMk cId="2181937663" sldId="289"/>
        </pc:sldMkLst>
        <pc:spChg chg="mod">
          <ac:chgData name="Gardella, Nicholas John (njg4ne)" userId="e94b7d58-465c-42c8-abbe-69790a6bce2c" providerId="ADAL" clId="{12AD0EA2-A419-45DC-91F7-3433EDA7AA2E}" dt="2023-03-25T19:40:03.432" v="2514" actId="20577"/>
          <ac:spMkLst>
            <pc:docMk/>
            <pc:sldMk cId="2181937663" sldId="289"/>
            <ac:spMk id="2" creationId="{5ED8D541-04DF-C344-2240-84D362AE9802}"/>
          </ac:spMkLst>
        </pc:spChg>
      </pc:sldChg>
      <pc:sldChg chg="modSp add mod">
        <pc:chgData name="Gardella, Nicholas John (njg4ne)" userId="e94b7d58-465c-42c8-abbe-69790a6bce2c" providerId="ADAL" clId="{12AD0EA2-A419-45DC-91F7-3433EDA7AA2E}" dt="2023-03-25T19:41:48.078" v="2580" actId="20577"/>
        <pc:sldMkLst>
          <pc:docMk/>
          <pc:sldMk cId="3058852281" sldId="290"/>
        </pc:sldMkLst>
        <pc:spChg chg="mod">
          <ac:chgData name="Gardella, Nicholas John (njg4ne)" userId="e94b7d58-465c-42c8-abbe-69790a6bce2c" providerId="ADAL" clId="{12AD0EA2-A419-45DC-91F7-3433EDA7AA2E}" dt="2023-03-25T19:41:48.078" v="2580" actId="20577"/>
          <ac:spMkLst>
            <pc:docMk/>
            <pc:sldMk cId="3058852281" sldId="290"/>
            <ac:spMk id="2" creationId="{5ED8D541-04DF-C344-2240-84D362AE9802}"/>
          </ac:spMkLst>
        </pc:spChg>
      </pc:sldChg>
      <pc:sldChg chg="addSp delSp modSp add mod">
        <pc:chgData name="Gardella, Nicholas John (njg4ne)" userId="e94b7d58-465c-42c8-abbe-69790a6bce2c" providerId="ADAL" clId="{12AD0EA2-A419-45DC-91F7-3433EDA7AA2E}" dt="2023-03-25T19:44:03.171" v="2682" actId="1076"/>
        <pc:sldMkLst>
          <pc:docMk/>
          <pc:sldMk cId="797698513" sldId="291"/>
        </pc:sldMkLst>
        <pc:spChg chg="del">
          <ac:chgData name="Gardella, Nicholas John (njg4ne)" userId="e94b7d58-465c-42c8-abbe-69790a6bce2c" providerId="ADAL" clId="{12AD0EA2-A419-45DC-91F7-3433EDA7AA2E}" dt="2023-03-25T19:42:50.091" v="2582" actId="478"/>
          <ac:spMkLst>
            <pc:docMk/>
            <pc:sldMk cId="797698513" sldId="291"/>
            <ac:spMk id="2" creationId="{5ED8D541-04DF-C344-2240-84D362AE9802}"/>
          </ac:spMkLst>
        </pc:spChg>
        <pc:spChg chg="add mod">
          <ac:chgData name="Gardella, Nicholas John (njg4ne)" userId="e94b7d58-465c-42c8-abbe-69790a6bce2c" providerId="ADAL" clId="{12AD0EA2-A419-45DC-91F7-3433EDA7AA2E}" dt="2023-03-25T19:42:50.091" v="2582" actId="478"/>
          <ac:spMkLst>
            <pc:docMk/>
            <pc:sldMk cId="797698513" sldId="291"/>
            <ac:spMk id="4" creationId="{06A4A30E-D95A-36AB-3CDC-69BA091C5D5A}"/>
          </ac:spMkLst>
        </pc:spChg>
        <pc:spChg chg="add mod">
          <ac:chgData name="Gardella, Nicholas John (njg4ne)" userId="e94b7d58-465c-42c8-abbe-69790a6bce2c" providerId="ADAL" clId="{12AD0EA2-A419-45DC-91F7-3433EDA7AA2E}" dt="2023-03-25T19:43:51.917" v="2676" actId="20577"/>
          <ac:spMkLst>
            <pc:docMk/>
            <pc:sldMk cId="797698513" sldId="291"/>
            <ac:spMk id="7" creationId="{F57C5889-B937-3C84-10EF-0CDB653B6D01}"/>
          </ac:spMkLst>
        </pc:spChg>
        <pc:picChg chg="add mod">
          <ac:chgData name="Gardella, Nicholas John (njg4ne)" userId="e94b7d58-465c-42c8-abbe-69790a6bce2c" providerId="ADAL" clId="{12AD0EA2-A419-45DC-91F7-3433EDA7AA2E}" dt="2023-03-25T19:44:03.171" v="2682" actId="1076"/>
          <ac:picMkLst>
            <pc:docMk/>
            <pc:sldMk cId="797698513" sldId="291"/>
            <ac:picMk id="6" creationId="{318809B1-8577-F3E8-6CE4-3BF009296A40}"/>
          </ac:picMkLst>
        </pc:picChg>
      </pc:sldChg>
      <pc:sldChg chg="addSp delSp modSp add mod">
        <pc:chgData name="Gardella, Nicholas John (njg4ne)" userId="e94b7d58-465c-42c8-abbe-69790a6bce2c" providerId="ADAL" clId="{12AD0EA2-A419-45DC-91F7-3433EDA7AA2E}" dt="2023-03-25T19:48:09.598" v="2960" actId="120"/>
        <pc:sldMkLst>
          <pc:docMk/>
          <pc:sldMk cId="576746405" sldId="292"/>
        </pc:sldMkLst>
        <pc:spChg chg="del">
          <ac:chgData name="Gardella, Nicholas John (njg4ne)" userId="e94b7d58-465c-42c8-abbe-69790a6bce2c" providerId="ADAL" clId="{12AD0EA2-A419-45DC-91F7-3433EDA7AA2E}" dt="2023-03-25T19:46:43.993" v="2850" actId="478"/>
          <ac:spMkLst>
            <pc:docMk/>
            <pc:sldMk cId="576746405" sldId="292"/>
            <ac:spMk id="4" creationId="{06A4A30E-D95A-36AB-3CDC-69BA091C5D5A}"/>
          </ac:spMkLst>
        </pc:spChg>
        <pc:spChg chg="mod">
          <ac:chgData name="Gardella, Nicholas John (njg4ne)" userId="e94b7d58-465c-42c8-abbe-69790a6bce2c" providerId="ADAL" clId="{12AD0EA2-A419-45DC-91F7-3433EDA7AA2E}" dt="2023-03-25T19:48:09.598" v="2960" actId="120"/>
          <ac:spMkLst>
            <pc:docMk/>
            <pc:sldMk cId="576746405" sldId="292"/>
            <ac:spMk id="7" creationId="{F57C5889-B937-3C84-10EF-0CDB653B6D01}"/>
          </ac:spMkLst>
        </pc:spChg>
        <pc:picChg chg="add del mod">
          <ac:chgData name="Gardella, Nicholas John (njg4ne)" userId="e94b7d58-465c-42c8-abbe-69790a6bce2c" providerId="ADAL" clId="{12AD0EA2-A419-45DC-91F7-3433EDA7AA2E}" dt="2023-03-25T19:46:40.107" v="2849" actId="478"/>
          <ac:picMkLst>
            <pc:docMk/>
            <pc:sldMk cId="576746405" sldId="292"/>
            <ac:picMk id="3" creationId="{8CB8E22B-D0F7-ED3F-BD07-3889603D3325}"/>
          </ac:picMkLst>
        </pc:picChg>
        <pc:picChg chg="del">
          <ac:chgData name="Gardella, Nicholas John (njg4ne)" userId="e94b7d58-465c-42c8-abbe-69790a6bce2c" providerId="ADAL" clId="{12AD0EA2-A419-45DC-91F7-3433EDA7AA2E}" dt="2023-03-25T19:44:59.968" v="2684" actId="478"/>
          <ac:picMkLst>
            <pc:docMk/>
            <pc:sldMk cId="576746405" sldId="292"/>
            <ac:picMk id="6" creationId="{318809B1-8577-F3E8-6CE4-3BF009296A40}"/>
          </ac:picMkLst>
        </pc:picChg>
        <pc:picChg chg="add mod">
          <ac:chgData name="Gardella, Nicholas John (njg4ne)" userId="e94b7d58-465c-42c8-abbe-69790a6bce2c" providerId="ADAL" clId="{12AD0EA2-A419-45DC-91F7-3433EDA7AA2E}" dt="2023-03-25T19:47:15.792" v="2855" actId="1076"/>
          <ac:picMkLst>
            <pc:docMk/>
            <pc:sldMk cId="576746405" sldId="292"/>
            <ac:picMk id="6146" creationId="{4D481A24-AC4E-4F58-6875-82986748617F}"/>
          </ac:picMkLst>
        </pc:picChg>
      </pc:sldChg>
      <pc:sldChg chg="modSp add mod">
        <pc:chgData name="Gardella, Nicholas John (njg4ne)" userId="e94b7d58-465c-42c8-abbe-69790a6bce2c" providerId="ADAL" clId="{12AD0EA2-A419-45DC-91F7-3433EDA7AA2E}" dt="2023-03-25T19:48:13.803" v="2961" actId="120"/>
        <pc:sldMkLst>
          <pc:docMk/>
          <pc:sldMk cId="2789652207" sldId="293"/>
        </pc:sldMkLst>
        <pc:spChg chg="mod">
          <ac:chgData name="Gardella, Nicholas John (njg4ne)" userId="e94b7d58-465c-42c8-abbe-69790a6bce2c" providerId="ADAL" clId="{12AD0EA2-A419-45DC-91F7-3433EDA7AA2E}" dt="2023-03-25T19:48:13.803" v="2961" actId="120"/>
          <ac:spMkLst>
            <pc:docMk/>
            <pc:sldMk cId="2789652207" sldId="293"/>
            <ac:spMk id="7" creationId="{F57C5889-B937-3C84-10EF-0CDB653B6D01}"/>
          </ac:spMkLst>
        </pc:spChg>
      </pc:sldChg>
      <pc:sldChg chg="addSp delSp modSp add mod">
        <pc:chgData name="Gardella, Nicholas John (njg4ne)" userId="e94b7d58-465c-42c8-abbe-69790a6bce2c" providerId="ADAL" clId="{12AD0EA2-A419-45DC-91F7-3433EDA7AA2E}" dt="2023-03-25T19:50:11.909" v="3046" actId="1076"/>
        <pc:sldMkLst>
          <pc:docMk/>
          <pc:sldMk cId="135860223" sldId="294"/>
        </pc:sldMkLst>
        <pc:spChg chg="mod">
          <ac:chgData name="Gardella, Nicholas John (njg4ne)" userId="e94b7d58-465c-42c8-abbe-69790a6bce2c" providerId="ADAL" clId="{12AD0EA2-A419-45DC-91F7-3433EDA7AA2E}" dt="2023-03-25T19:49:03.442" v="3038" actId="20577"/>
          <ac:spMkLst>
            <pc:docMk/>
            <pc:sldMk cId="135860223" sldId="294"/>
            <ac:spMk id="7" creationId="{F57C5889-B937-3C84-10EF-0CDB653B6D01}"/>
          </ac:spMkLst>
        </pc:spChg>
        <pc:picChg chg="del">
          <ac:chgData name="Gardella, Nicholas John (njg4ne)" userId="e94b7d58-465c-42c8-abbe-69790a6bce2c" providerId="ADAL" clId="{12AD0EA2-A419-45DC-91F7-3433EDA7AA2E}" dt="2023-03-25T19:49:07.006" v="3039" actId="478"/>
          <ac:picMkLst>
            <pc:docMk/>
            <pc:sldMk cId="135860223" sldId="294"/>
            <ac:picMk id="3" creationId="{8CB8E22B-D0F7-ED3F-BD07-3889603D3325}"/>
          </ac:picMkLst>
        </pc:picChg>
        <pc:picChg chg="add mod">
          <ac:chgData name="Gardella, Nicholas John (njg4ne)" userId="e94b7d58-465c-42c8-abbe-69790a6bce2c" providerId="ADAL" clId="{12AD0EA2-A419-45DC-91F7-3433EDA7AA2E}" dt="2023-03-25T19:50:11.909" v="3046" actId="1076"/>
          <ac:picMkLst>
            <pc:docMk/>
            <pc:sldMk cId="135860223" sldId="294"/>
            <ac:picMk id="14338" creationId="{3436CC17-C21A-C76A-C12F-96A66E61845E}"/>
          </ac:picMkLst>
        </pc:picChg>
      </pc:sldChg>
      <pc:sldChg chg="add">
        <pc:chgData name="Gardella, Nicholas John (njg4ne)" userId="e94b7d58-465c-42c8-abbe-69790a6bce2c" providerId="ADAL" clId="{12AD0EA2-A419-45DC-91F7-3433EDA7AA2E}" dt="2023-03-25T19:51:02.295" v="3047"/>
        <pc:sldMkLst>
          <pc:docMk/>
          <pc:sldMk cId="2648515241" sldId="295"/>
        </pc:sldMkLst>
      </pc:sldChg>
      <pc:sldChg chg="modSp add mod ord">
        <pc:chgData name="Gardella, Nicholas John (njg4ne)" userId="e94b7d58-465c-42c8-abbe-69790a6bce2c" providerId="ADAL" clId="{12AD0EA2-A419-45DC-91F7-3433EDA7AA2E}" dt="2023-03-25T19:59:06.091" v="3264" actId="20577"/>
        <pc:sldMkLst>
          <pc:docMk/>
          <pc:sldMk cId="3852653166" sldId="296"/>
        </pc:sldMkLst>
        <pc:spChg chg="mod">
          <ac:chgData name="Gardella, Nicholas John (njg4ne)" userId="e94b7d58-465c-42c8-abbe-69790a6bce2c" providerId="ADAL" clId="{12AD0EA2-A419-45DC-91F7-3433EDA7AA2E}" dt="2023-03-25T19:59:06.091" v="3264" actId="20577"/>
          <ac:spMkLst>
            <pc:docMk/>
            <pc:sldMk cId="3852653166" sldId="296"/>
            <ac:spMk id="2" creationId="{5ED8D541-04DF-C344-2240-84D362AE9802}"/>
          </ac:spMkLst>
        </pc:spChg>
      </pc:sldChg>
      <pc:sldChg chg="modSp add mod">
        <pc:chgData name="Gardella, Nicholas John (njg4ne)" userId="e94b7d58-465c-42c8-abbe-69790a6bce2c" providerId="ADAL" clId="{12AD0EA2-A419-45DC-91F7-3433EDA7AA2E}" dt="2023-03-25T19:55:01.377" v="3208" actId="20577"/>
        <pc:sldMkLst>
          <pc:docMk/>
          <pc:sldMk cId="3905387408" sldId="297"/>
        </pc:sldMkLst>
        <pc:spChg chg="mod">
          <ac:chgData name="Gardella, Nicholas John (njg4ne)" userId="e94b7d58-465c-42c8-abbe-69790a6bce2c" providerId="ADAL" clId="{12AD0EA2-A419-45DC-91F7-3433EDA7AA2E}" dt="2023-03-25T19:55:01.377" v="3208" actId="20577"/>
          <ac:spMkLst>
            <pc:docMk/>
            <pc:sldMk cId="3905387408" sldId="297"/>
            <ac:spMk id="2" creationId="{5ED8D541-04DF-C344-2240-84D362AE9802}"/>
          </ac:spMkLst>
        </pc:spChg>
      </pc:sldChg>
      <pc:sldChg chg="addSp delSp modSp add mod">
        <pc:chgData name="Gardella, Nicholas John (njg4ne)" userId="e94b7d58-465c-42c8-abbe-69790a6bce2c" providerId="ADAL" clId="{12AD0EA2-A419-45DC-91F7-3433EDA7AA2E}" dt="2023-03-25T19:57:35.922" v="3231"/>
        <pc:sldMkLst>
          <pc:docMk/>
          <pc:sldMk cId="163736919" sldId="298"/>
        </pc:sldMkLst>
        <pc:spChg chg="del mod">
          <ac:chgData name="Gardella, Nicholas John (njg4ne)" userId="e94b7d58-465c-42c8-abbe-69790a6bce2c" providerId="ADAL" clId="{12AD0EA2-A419-45DC-91F7-3433EDA7AA2E}" dt="2023-03-25T19:55:07.348" v="3209" actId="478"/>
          <ac:spMkLst>
            <pc:docMk/>
            <pc:sldMk cId="163736919" sldId="298"/>
            <ac:spMk id="2" creationId="{5ED8D541-04DF-C344-2240-84D362AE9802}"/>
          </ac:spMkLst>
        </pc:spChg>
        <pc:spChg chg="add del mod">
          <ac:chgData name="Gardella, Nicholas John (njg4ne)" userId="e94b7d58-465c-42c8-abbe-69790a6bce2c" providerId="ADAL" clId="{12AD0EA2-A419-45DC-91F7-3433EDA7AA2E}" dt="2023-03-25T19:55:48.232" v="3218" actId="478"/>
          <ac:spMkLst>
            <pc:docMk/>
            <pc:sldMk cId="163736919" sldId="298"/>
            <ac:spMk id="4" creationId="{F5D72FD3-1A10-439B-9999-168478A181B4}"/>
          </ac:spMkLst>
        </pc:spChg>
        <pc:picChg chg="add del mod">
          <ac:chgData name="Gardella, Nicholas John (njg4ne)" userId="e94b7d58-465c-42c8-abbe-69790a6bce2c" providerId="ADAL" clId="{12AD0EA2-A419-45DC-91F7-3433EDA7AA2E}" dt="2023-03-25T19:57:26.611" v="3230" actId="478"/>
          <ac:picMkLst>
            <pc:docMk/>
            <pc:sldMk cId="163736919" sldId="298"/>
            <ac:picMk id="6" creationId="{E8CA0B65-F5A1-214A-3968-87809335496A}"/>
          </ac:picMkLst>
        </pc:picChg>
        <pc:picChg chg="add del mod ord">
          <ac:chgData name="Gardella, Nicholas John (njg4ne)" userId="e94b7d58-465c-42c8-abbe-69790a6bce2c" providerId="ADAL" clId="{12AD0EA2-A419-45DC-91F7-3433EDA7AA2E}" dt="2023-03-25T19:57:26.611" v="3230" actId="478"/>
          <ac:picMkLst>
            <pc:docMk/>
            <pc:sldMk cId="163736919" sldId="298"/>
            <ac:picMk id="8" creationId="{D5730831-D878-7939-2629-1C4A12B138A8}"/>
          </ac:picMkLst>
        </pc:picChg>
        <pc:picChg chg="add">
          <ac:chgData name="Gardella, Nicholas John (njg4ne)" userId="e94b7d58-465c-42c8-abbe-69790a6bce2c" providerId="ADAL" clId="{12AD0EA2-A419-45DC-91F7-3433EDA7AA2E}" dt="2023-03-25T19:57:35.922" v="3231"/>
          <ac:picMkLst>
            <pc:docMk/>
            <pc:sldMk cId="163736919" sldId="298"/>
            <ac:picMk id="15362" creationId="{6D631BDC-5837-462C-62A6-8A3CAF286473}"/>
          </ac:picMkLst>
        </pc:picChg>
        <pc:inkChg chg="add del">
          <ac:chgData name="Gardella, Nicholas John (njg4ne)" userId="e94b7d58-465c-42c8-abbe-69790a6bce2c" providerId="ADAL" clId="{12AD0EA2-A419-45DC-91F7-3433EDA7AA2E}" dt="2023-03-25T19:57:26.611" v="3230" actId="478"/>
          <ac:inkMkLst>
            <pc:docMk/>
            <pc:sldMk cId="163736919" sldId="298"/>
            <ac:inkMk id="9" creationId="{51C8541D-82D4-7B8C-C5F4-A31BCCCA7222}"/>
          </ac:inkMkLst>
        </pc:inkChg>
        <pc:inkChg chg="add del">
          <ac:chgData name="Gardella, Nicholas John (njg4ne)" userId="e94b7d58-465c-42c8-abbe-69790a6bce2c" providerId="ADAL" clId="{12AD0EA2-A419-45DC-91F7-3433EDA7AA2E}" dt="2023-03-25T19:57:26.611" v="3230" actId="478"/>
          <ac:inkMkLst>
            <pc:docMk/>
            <pc:sldMk cId="163736919" sldId="298"/>
            <ac:inkMk id="10" creationId="{8DBFE1FE-2285-3E42-B59E-17BA7F6BA9B5}"/>
          </ac:inkMkLst>
        </pc:inkChg>
      </pc:sldChg>
      <pc:sldChg chg="add">
        <pc:chgData name="Gardella, Nicholas John (njg4ne)" userId="e94b7d58-465c-42c8-abbe-69790a6bce2c" providerId="ADAL" clId="{12AD0EA2-A419-45DC-91F7-3433EDA7AA2E}" dt="2023-03-25T19:57:21.734" v="3228"/>
        <pc:sldMkLst>
          <pc:docMk/>
          <pc:sldMk cId="2071007302" sldId="299"/>
        </pc:sldMkLst>
      </pc:sldChg>
      <pc:sldChg chg="add">
        <pc:chgData name="Gardella, Nicholas John (njg4ne)" userId="e94b7d58-465c-42c8-abbe-69790a6bce2c" providerId="ADAL" clId="{12AD0EA2-A419-45DC-91F7-3433EDA7AA2E}" dt="2023-03-25T19:58:53.956" v="3232"/>
        <pc:sldMkLst>
          <pc:docMk/>
          <pc:sldMk cId="2554470259" sldId="300"/>
        </pc:sldMkLst>
      </pc:sldChg>
      <pc:sldChg chg="add">
        <pc:chgData name="Gardella, Nicholas John (njg4ne)" userId="e94b7d58-465c-42c8-abbe-69790a6bce2c" providerId="ADAL" clId="{12AD0EA2-A419-45DC-91F7-3433EDA7AA2E}" dt="2023-03-25T19:58:53.956" v="3232"/>
        <pc:sldMkLst>
          <pc:docMk/>
          <pc:sldMk cId="2146177543" sldId="301"/>
        </pc:sldMkLst>
      </pc:sldChg>
      <pc:sldChg chg="addSp delSp modSp new mod setBg">
        <pc:chgData name="Gardella, Nicholas John (njg4ne)" userId="e94b7d58-465c-42c8-abbe-69790a6bce2c" providerId="ADAL" clId="{12AD0EA2-A419-45DC-91F7-3433EDA7AA2E}" dt="2023-03-25T20:06:27.417" v="3295" actId="1076"/>
        <pc:sldMkLst>
          <pc:docMk/>
          <pc:sldMk cId="29779907" sldId="302"/>
        </pc:sldMkLst>
        <pc:spChg chg="add del">
          <ac:chgData name="Gardella, Nicholas John (njg4ne)" userId="e94b7d58-465c-42c8-abbe-69790a6bce2c" providerId="ADAL" clId="{12AD0EA2-A419-45DC-91F7-3433EDA7AA2E}" dt="2023-03-25T20:06:05.167" v="3283" actId="26606"/>
          <ac:spMkLst>
            <pc:docMk/>
            <pc:sldMk cId="29779907" sldId="302"/>
            <ac:spMk id="16391" creationId="{262ABC4B-37D8-4218-BDD8-6DF6A00C0C80}"/>
          </ac:spMkLst>
        </pc:spChg>
        <pc:picChg chg="add mod">
          <ac:chgData name="Gardella, Nicholas John (njg4ne)" userId="e94b7d58-465c-42c8-abbe-69790a6bce2c" providerId="ADAL" clId="{12AD0EA2-A419-45DC-91F7-3433EDA7AA2E}" dt="2023-03-25T20:06:27.417" v="3295" actId="1076"/>
          <ac:picMkLst>
            <pc:docMk/>
            <pc:sldMk cId="29779907" sldId="302"/>
            <ac:picMk id="3" creationId="{588AF0D2-34A5-9528-1FD0-071DFF826CD1}"/>
          </ac:picMkLst>
        </pc:picChg>
        <pc:picChg chg="add mod ord">
          <ac:chgData name="Gardella, Nicholas John (njg4ne)" userId="e94b7d58-465c-42c8-abbe-69790a6bce2c" providerId="ADAL" clId="{12AD0EA2-A419-45DC-91F7-3433EDA7AA2E}" dt="2023-03-25T20:06:25.568" v="3293" actId="1076"/>
          <ac:picMkLst>
            <pc:docMk/>
            <pc:sldMk cId="29779907" sldId="302"/>
            <ac:picMk id="4" creationId="{68E185D8-D95E-79A2-1578-D45806339DA3}"/>
          </ac:picMkLst>
        </pc:picChg>
        <pc:picChg chg="add mod">
          <ac:chgData name="Gardella, Nicholas John (njg4ne)" userId="e94b7d58-465c-42c8-abbe-69790a6bce2c" providerId="ADAL" clId="{12AD0EA2-A419-45DC-91F7-3433EDA7AA2E}" dt="2023-03-25T20:06:20.544" v="3290" actId="1076"/>
          <ac:picMkLst>
            <pc:docMk/>
            <pc:sldMk cId="29779907" sldId="302"/>
            <ac:picMk id="16386" creationId="{DFE61A68-EAD4-CA61-9424-99E5A1391088}"/>
          </ac:picMkLst>
        </pc:picChg>
      </pc:sldChg>
      <pc:sldChg chg="new del">
        <pc:chgData name="Gardella, Nicholas John (njg4ne)" userId="e94b7d58-465c-42c8-abbe-69790a6bce2c" providerId="ADAL" clId="{12AD0EA2-A419-45DC-91F7-3433EDA7AA2E}" dt="2023-03-25T20:35:53.105" v="4138" actId="47"/>
        <pc:sldMkLst>
          <pc:docMk/>
          <pc:sldMk cId="816172372" sldId="303"/>
        </pc:sldMkLst>
      </pc:sldChg>
      <pc:sldChg chg="addSp delSp modSp add mod">
        <pc:chgData name="Gardella, Nicholas John (njg4ne)" userId="e94b7d58-465c-42c8-abbe-69790a6bce2c" providerId="ADAL" clId="{12AD0EA2-A419-45DC-91F7-3433EDA7AA2E}" dt="2023-03-25T20:39:03.664" v="4159" actId="1076"/>
        <pc:sldMkLst>
          <pc:docMk/>
          <pc:sldMk cId="3417750121" sldId="304"/>
        </pc:sldMkLst>
        <pc:spChg chg="mod">
          <ac:chgData name="Gardella, Nicholas John (njg4ne)" userId="e94b7d58-465c-42c8-abbe-69790a6bce2c" providerId="ADAL" clId="{12AD0EA2-A419-45DC-91F7-3433EDA7AA2E}" dt="2023-03-25T20:35:01.216" v="4134" actId="1076"/>
          <ac:spMkLst>
            <pc:docMk/>
            <pc:sldMk cId="3417750121" sldId="304"/>
            <ac:spMk id="2" creationId="{1A4306A2-124E-9EF6-490E-CCB81EEA7CE9}"/>
          </ac:spMkLst>
        </pc:spChg>
        <pc:spChg chg="add mod ord">
          <ac:chgData name="Gardella, Nicholas John (njg4ne)" userId="e94b7d58-465c-42c8-abbe-69790a6bce2c" providerId="ADAL" clId="{12AD0EA2-A419-45DC-91F7-3433EDA7AA2E}" dt="2023-03-25T20:39:03.664" v="4159" actId="1076"/>
          <ac:spMkLst>
            <pc:docMk/>
            <pc:sldMk cId="3417750121" sldId="304"/>
            <ac:spMk id="4" creationId="{0ACC4449-C06C-0308-438C-9981FBB30ADB}"/>
          </ac:spMkLst>
        </pc:spChg>
        <pc:spChg chg="del">
          <ac:chgData name="Gardella, Nicholas John (njg4ne)" userId="e94b7d58-465c-42c8-abbe-69790a6bce2c" providerId="ADAL" clId="{12AD0EA2-A419-45DC-91F7-3433EDA7AA2E}" dt="2023-03-25T20:07:23.534" v="3317" actId="478"/>
          <ac:spMkLst>
            <pc:docMk/>
            <pc:sldMk cId="3417750121" sldId="304"/>
            <ac:spMk id="6" creationId="{0BA2676B-43EB-B2BE-D7B0-AA1793190C3C}"/>
          </ac:spMkLst>
        </pc:spChg>
        <pc:spChg chg="add mod ord">
          <ac:chgData name="Gardella, Nicholas John (njg4ne)" userId="e94b7d58-465c-42c8-abbe-69790a6bce2c" providerId="ADAL" clId="{12AD0EA2-A419-45DC-91F7-3433EDA7AA2E}" dt="2023-03-25T20:11:28.534" v="3363" actId="14100"/>
          <ac:spMkLst>
            <pc:docMk/>
            <pc:sldMk cId="3417750121" sldId="304"/>
            <ac:spMk id="7" creationId="{EF07B568-E4A6-833B-30CD-47594FB88F7F}"/>
          </ac:spMkLst>
        </pc:spChg>
        <pc:spChg chg="add mod">
          <ac:chgData name="Gardella, Nicholas John (njg4ne)" userId="e94b7d58-465c-42c8-abbe-69790a6bce2c" providerId="ADAL" clId="{12AD0EA2-A419-45DC-91F7-3433EDA7AA2E}" dt="2023-03-25T20:14:29.923" v="3467" actId="122"/>
          <ac:spMkLst>
            <pc:docMk/>
            <pc:sldMk cId="3417750121" sldId="304"/>
            <ac:spMk id="10" creationId="{8D207B88-4733-5144-308B-6B11D6478606}"/>
          </ac:spMkLst>
        </pc:spChg>
        <pc:spChg chg="add mod">
          <ac:chgData name="Gardella, Nicholas John (njg4ne)" userId="e94b7d58-465c-42c8-abbe-69790a6bce2c" providerId="ADAL" clId="{12AD0EA2-A419-45DC-91F7-3433EDA7AA2E}" dt="2023-03-25T20:16:33.633" v="3516" actId="1076"/>
          <ac:spMkLst>
            <pc:docMk/>
            <pc:sldMk cId="3417750121" sldId="304"/>
            <ac:spMk id="13" creationId="{A58BCCCC-3646-3A29-9D64-57C5D1402600}"/>
          </ac:spMkLst>
        </pc:spChg>
        <pc:spChg chg="add mod ord">
          <ac:chgData name="Gardella, Nicholas John (njg4ne)" userId="e94b7d58-465c-42c8-abbe-69790a6bce2c" providerId="ADAL" clId="{12AD0EA2-A419-45DC-91F7-3433EDA7AA2E}" dt="2023-03-25T20:17:44.890" v="3528" actId="207"/>
          <ac:spMkLst>
            <pc:docMk/>
            <pc:sldMk cId="3417750121" sldId="304"/>
            <ac:spMk id="14" creationId="{1A984225-52E5-B1F2-80E7-595243591B33}"/>
          </ac:spMkLst>
        </pc:spChg>
        <pc:spChg chg="add del mod">
          <ac:chgData name="Gardella, Nicholas John (njg4ne)" userId="e94b7d58-465c-42c8-abbe-69790a6bce2c" providerId="ADAL" clId="{12AD0EA2-A419-45DC-91F7-3433EDA7AA2E}" dt="2023-03-25T20:22:09.334" v="3555" actId="22"/>
          <ac:spMkLst>
            <pc:docMk/>
            <pc:sldMk cId="3417750121" sldId="304"/>
            <ac:spMk id="19" creationId="{392C5870-5504-987F-D750-A1C49EF9DA0E}"/>
          </ac:spMkLst>
        </pc:spChg>
        <pc:spChg chg="add mod">
          <ac:chgData name="Gardella, Nicholas John (njg4ne)" userId="e94b7d58-465c-42c8-abbe-69790a6bce2c" providerId="ADAL" clId="{12AD0EA2-A419-45DC-91F7-3433EDA7AA2E}" dt="2023-03-25T20:35:01.216" v="4134" actId="1076"/>
          <ac:spMkLst>
            <pc:docMk/>
            <pc:sldMk cId="3417750121" sldId="304"/>
            <ac:spMk id="20" creationId="{9BFDD921-EC5F-9568-BB40-DE5A746D96C1}"/>
          </ac:spMkLst>
        </pc:spChg>
        <pc:spChg chg="add del mod">
          <ac:chgData name="Gardella, Nicholas John (njg4ne)" userId="e94b7d58-465c-42c8-abbe-69790a6bce2c" providerId="ADAL" clId="{12AD0EA2-A419-45DC-91F7-3433EDA7AA2E}" dt="2023-03-25T20:23:12.140" v="3623"/>
          <ac:spMkLst>
            <pc:docMk/>
            <pc:sldMk cId="3417750121" sldId="304"/>
            <ac:spMk id="21" creationId="{20B1E5E5-ABB2-27CD-2DD3-D581AA0ED9BD}"/>
          </ac:spMkLst>
        </pc:spChg>
        <pc:picChg chg="add mod">
          <ac:chgData name="Gardella, Nicholas John (njg4ne)" userId="e94b7d58-465c-42c8-abbe-69790a6bce2c" providerId="ADAL" clId="{12AD0EA2-A419-45DC-91F7-3433EDA7AA2E}" dt="2023-03-25T20:35:01.216" v="4134" actId="1076"/>
          <ac:picMkLst>
            <pc:docMk/>
            <pc:sldMk cId="3417750121" sldId="304"/>
            <ac:picMk id="3" creationId="{F4DBCC51-62A9-A1FE-5B34-C96B04359C66}"/>
          </ac:picMkLst>
        </pc:picChg>
        <pc:picChg chg="add del mod">
          <ac:chgData name="Gardella, Nicholas John (njg4ne)" userId="e94b7d58-465c-42c8-abbe-69790a6bce2c" providerId="ADAL" clId="{12AD0EA2-A419-45DC-91F7-3433EDA7AA2E}" dt="2023-03-25T20:16:55.460" v="3522" actId="478"/>
          <ac:picMkLst>
            <pc:docMk/>
            <pc:sldMk cId="3417750121" sldId="304"/>
            <ac:picMk id="4" creationId="{E0E28598-0DED-68EC-6B8E-7D8738308726}"/>
          </ac:picMkLst>
        </pc:picChg>
        <pc:picChg chg="add mod">
          <ac:chgData name="Gardella, Nicholas John (njg4ne)" userId="e94b7d58-465c-42c8-abbe-69790a6bce2c" providerId="ADAL" clId="{12AD0EA2-A419-45DC-91F7-3433EDA7AA2E}" dt="2023-03-25T20:08:58.931" v="3334" actId="1037"/>
          <ac:picMkLst>
            <pc:docMk/>
            <pc:sldMk cId="3417750121" sldId="304"/>
            <ac:picMk id="5" creationId="{F591369E-0BC7-0320-0AA8-D0008DA11235}"/>
          </ac:picMkLst>
        </pc:picChg>
        <pc:picChg chg="add mod">
          <ac:chgData name="Gardella, Nicholas John (njg4ne)" userId="e94b7d58-465c-42c8-abbe-69790a6bce2c" providerId="ADAL" clId="{12AD0EA2-A419-45DC-91F7-3433EDA7AA2E}" dt="2023-03-25T20:08:58.931" v="3334" actId="1037"/>
          <ac:picMkLst>
            <pc:docMk/>
            <pc:sldMk cId="3417750121" sldId="304"/>
            <ac:picMk id="8" creationId="{15BCE32B-8B74-F041-5515-E61A5C20B438}"/>
          </ac:picMkLst>
        </pc:picChg>
        <pc:picChg chg="add mod">
          <ac:chgData name="Gardella, Nicholas John (njg4ne)" userId="e94b7d58-465c-42c8-abbe-69790a6bce2c" providerId="ADAL" clId="{12AD0EA2-A419-45DC-91F7-3433EDA7AA2E}" dt="2023-03-25T20:39:03.664" v="4159" actId="1076"/>
          <ac:picMkLst>
            <pc:docMk/>
            <pc:sldMk cId="3417750121" sldId="304"/>
            <ac:picMk id="9" creationId="{4DC8FCBB-01FC-99EF-1EF5-C8AE599B6FB1}"/>
          </ac:picMkLst>
        </pc:picChg>
        <pc:picChg chg="add mod">
          <ac:chgData name="Gardella, Nicholas John (njg4ne)" userId="e94b7d58-465c-42c8-abbe-69790a6bce2c" providerId="ADAL" clId="{12AD0EA2-A419-45DC-91F7-3433EDA7AA2E}" dt="2023-03-25T20:14:26.133" v="3466" actId="1038"/>
          <ac:picMkLst>
            <pc:docMk/>
            <pc:sldMk cId="3417750121" sldId="304"/>
            <ac:picMk id="12" creationId="{1F0015F1-0723-1246-681D-44B41A4BD0F2}"/>
          </ac:picMkLst>
        </pc:picChg>
        <pc:picChg chg="add mod">
          <ac:chgData name="Gardella, Nicholas John (njg4ne)" userId="e94b7d58-465c-42c8-abbe-69790a6bce2c" providerId="ADAL" clId="{12AD0EA2-A419-45DC-91F7-3433EDA7AA2E}" dt="2023-03-25T20:16:33.633" v="3516" actId="1076"/>
          <ac:picMkLst>
            <pc:docMk/>
            <pc:sldMk cId="3417750121" sldId="304"/>
            <ac:picMk id="15" creationId="{5EDB8AC1-2B0A-8DA2-6BF2-CC8955EDFC55}"/>
          </ac:picMkLst>
        </pc:picChg>
        <pc:picChg chg="add mod">
          <ac:chgData name="Gardella, Nicholas John (njg4ne)" userId="e94b7d58-465c-42c8-abbe-69790a6bce2c" providerId="ADAL" clId="{12AD0EA2-A419-45DC-91F7-3433EDA7AA2E}" dt="2023-03-25T20:16:33.633" v="3516" actId="1076"/>
          <ac:picMkLst>
            <pc:docMk/>
            <pc:sldMk cId="3417750121" sldId="304"/>
            <ac:picMk id="17" creationId="{66E52377-08B2-9FCC-F46E-FE15D71E051F}"/>
          </ac:picMkLst>
        </pc:picChg>
        <pc:picChg chg="add mod">
          <ac:chgData name="Gardella, Nicholas John (njg4ne)" userId="e94b7d58-465c-42c8-abbe-69790a6bce2c" providerId="ADAL" clId="{12AD0EA2-A419-45DC-91F7-3433EDA7AA2E}" dt="2023-03-25T20:35:18.613" v="4137" actId="1076"/>
          <ac:picMkLst>
            <pc:docMk/>
            <pc:sldMk cId="3417750121" sldId="304"/>
            <ac:picMk id="23" creationId="{C914A10E-4B20-3DE2-A92F-771629A9EB65}"/>
          </ac:picMkLst>
        </pc:picChg>
        <pc:picChg chg="add mod">
          <ac:chgData name="Gardella, Nicholas John (njg4ne)" userId="e94b7d58-465c-42c8-abbe-69790a6bce2c" providerId="ADAL" clId="{12AD0EA2-A419-45DC-91F7-3433EDA7AA2E}" dt="2023-03-25T20:39:03.664" v="4159" actId="1076"/>
          <ac:picMkLst>
            <pc:docMk/>
            <pc:sldMk cId="3417750121" sldId="304"/>
            <ac:picMk id="1026" creationId="{CE051F18-9F9B-8734-6743-0A92A4EE00C5}"/>
          </ac:picMkLst>
        </pc:picChg>
      </pc:sldChg>
      <pc:sldMasterChg chg="setBg modSldLayout">
        <pc:chgData name="Gardella, Nicholas John (njg4ne)" userId="e94b7d58-465c-42c8-abbe-69790a6bce2c" providerId="ADAL" clId="{12AD0EA2-A419-45DC-91F7-3433EDA7AA2E}" dt="2023-03-25T16:31:26.938" v="90"/>
        <pc:sldMasterMkLst>
          <pc:docMk/>
          <pc:sldMasterMk cId="1751711508" sldId="2147483696"/>
        </pc:sldMasterMkLst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887302842" sldId="2147483697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3419166743" sldId="2147483698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2993861806" sldId="2147483699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2409819746" sldId="2147483700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4102307038" sldId="2147483701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814212376" sldId="2147483702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1389323848" sldId="2147483703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4208474113" sldId="2147483704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2330926241" sldId="2147483705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1661831512" sldId="2147483706"/>
          </pc:sldLayoutMkLst>
        </pc:sldLayoutChg>
        <pc:sldLayoutChg chg="setBg">
          <pc:chgData name="Gardella, Nicholas John (njg4ne)" userId="e94b7d58-465c-42c8-abbe-69790a6bce2c" providerId="ADAL" clId="{12AD0EA2-A419-45DC-91F7-3433EDA7AA2E}" dt="2023-03-25T16:31:26.938" v="90"/>
          <pc:sldLayoutMkLst>
            <pc:docMk/>
            <pc:sldMasterMk cId="1751711508" sldId="2147483696"/>
            <pc:sldLayoutMk cId="2660731698" sldId="214748370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A67A1F-F400-454D-B272-FB9BB760BA2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8E5B92-C8E2-4193-B930-3DAA9504EAC2}">
      <dgm:prSet phldrT="[Text]"/>
      <dgm:spPr/>
      <dgm:t>
        <a:bodyPr/>
        <a:lstStyle/>
        <a:p>
          <a:r>
            <a:rPr lang="en-US" dirty="0"/>
            <a:t>Goals</a:t>
          </a:r>
        </a:p>
      </dgm:t>
    </dgm:pt>
    <dgm:pt modelId="{6373A3FF-53A4-4F1E-81E6-70AF323D7B59}" type="parTrans" cxnId="{9CDA0234-B814-43B1-A6AC-1077ABA9AA46}">
      <dgm:prSet/>
      <dgm:spPr/>
      <dgm:t>
        <a:bodyPr/>
        <a:lstStyle/>
        <a:p>
          <a:endParaRPr lang="en-US"/>
        </a:p>
      </dgm:t>
    </dgm:pt>
    <dgm:pt modelId="{CD254EBD-4DFD-4F57-B16F-E26FDAC6379D}" type="sibTrans" cxnId="{9CDA0234-B814-43B1-A6AC-1077ABA9AA46}">
      <dgm:prSet/>
      <dgm:spPr/>
      <dgm:t>
        <a:bodyPr/>
        <a:lstStyle/>
        <a:p>
          <a:endParaRPr lang="en-US"/>
        </a:p>
      </dgm:t>
    </dgm:pt>
    <dgm:pt modelId="{DE16A6CF-1BEC-4796-A03D-8AF20E6EB1CA}">
      <dgm:prSet phldrT="[Text]"/>
      <dgm:spPr/>
      <dgm:t>
        <a:bodyPr/>
        <a:lstStyle/>
        <a:p>
          <a:r>
            <a:rPr lang="en-US" dirty="0"/>
            <a:t>Metrics</a:t>
          </a:r>
        </a:p>
      </dgm:t>
    </dgm:pt>
    <dgm:pt modelId="{603C093E-3914-4B51-9A64-098C0308B36C}" type="parTrans" cxnId="{37D8B623-2D89-47A0-A61A-720662258E9F}">
      <dgm:prSet/>
      <dgm:spPr/>
      <dgm:t>
        <a:bodyPr/>
        <a:lstStyle/>
        <a:p>
          <a:endParaRPr lang="en-US"/>
        </a:p>
      </dgm:t>
    </dgm:pt>
    <dgm:pt modelId="{896A9903-9B69-44C0-92F4-7D9CB35E0CA9}" type="sibTrans" cxnId="{37D8B623-2D89-47A0-A61A-720662258E9F}">
      <dgm:prSet/>
      <dgm:spPr/>
      <dgm:t>
        <a:bodyPr/>
        <a:lstStyle/>
        <a:p>
          <a:endParaRPr lang="en-US"/>
        </a:p>
      </dgm:t>
    </dgm:pt>
    <dgm:pt modelId="{E564C988-C5C8-4AAE-B8DA-B74053BA5BE9}">
      <dgm:prSet phldrT="[Text]"/>
      <dgm:spPr/>
      <dgm:t>
        <a:bodyPr/>
        <a:lstStyle/>
        <a:p>
          <a:r>
            <a:rPr lang="en-US" dirty="0"/>
            <a:t>Tradeoffs</a:t>
          </a:r>
        </a:p>
      </dgm:t>
    </dgm:pt>
    <dgm:pt modelId="{7FEC15D6-B859-4F35-89A2-48063E1037D5}" type="parTrans" cxnId="{46B0727F-D168-4C67-A3B8-B30F99935DB3}">
      <dgm:prSet/>
      <dgm:spPr/>
      <dgm:t>
        <a:bodyPr/>
        <a:lstStyle/>
        <a:p>
          <a:endParaRPr lang="en-US"/>
        </a:p>
      </dgm:t>
    </dgm:pt>
    <dgm:pt modelId="{140FD5EC-1A9B-4BDF-A200-E61ED5F79F08}" type="sibTrans" cxnId="{46B0727F-D168-4C67-A3B8-B30F99935DB3}">
      <dgm:prSet/>
      <dgm:spPr/>
      <dgm:t>
        <a:bodyPr/>
        <a:lstStyle/>
        <a:p>
          <a:endParaRPr lang="en-US"/>
        </a:p>
      </dgm:t>
    </dgm:pt>
    <dgm:pt modelId="{FD349AEB-D401-4199-8131-8A56057086BB}">
      <dgm:prSet phldrT="[Text]"/>
      <dgm:spPr/>
      <dgm:t>
        <a:bodyPr/>
        <a:lstStyle/>
        <a:p>
          <a:r>
            <a:rPr lang="en-US" dirty="0"/>
            <a:t>(what to do)</a:t>
          </a:r>
        </a:p>
      </dgm:t>
    </dgm:pt>
    <dgm:pt modelId="{6B77625D-C242-4566-B5D9-C4664ED25515}" type="parTrans" cxnId="{264F0FA9-A0BE-4E63-A76F-5BA9124F6690}">
      <dgm:prSet/>
      <dgm:spPr/>
      <dgm:t>
        <a:bodyPr/>
        <a:lstStyle/>
        <a:p>
          <a:endParaRPr lang="en-US"/>
        </a:p>
      </dgm:t>
    </dgm:pt>
    <dgm:pt modelId="{013BD3D5-FFB0-42C6-A6A6-8D336A49BF3C}" type="sibTrans" cxnId="{264F0FA9-A0BE-4E63-A76F-5BA9124F6690}">
      <dgm:prSet/>
      <dgm:spPr/>
      <dgm:t>
        <a:bodyPr/>
        <a:lstStyle/>
        <a:p>
          <a:endParaRPr lang="en-US"/>
        </a:p>
      </dgm:t>
    </dgm:pt>
    <dgm:pt modelId="{524942C4-E939-4F21-AD58-B3B15C2EBF94}">
      <dgm:prSet phldrT="[Text]"/>
      <dgm:spPr/>
      <dgm:t>
        <a:bodyPr/>
        <a:lstStyle/>
        <a:p>
          <a:r>
            <a:rPr lang="en-US" dirty="0"/>
            <a:t>(assessing success)</a:t>
          </a:r>
        </a:p>
      </dgm:t>
    </dgm:pt>
    <dgm:pt modelId="{5C99C261-812A-4F9A-9D9B-DA9B965595B0}" type="parTrans" cxnId="{94CBF4DE-6F72-45E0-9B26-A8D904473EBE}">
      <dgm:prSet/>
      <dgm:spPr/>
      <dgm:t>
        <a:bodyPr/>
        <a:lstStyle/>
        <a:p>
          <a:endParaRPr lang="en-US"/>
        </a:p>
      </dgm:t>
    </dgm:pt>
    <dgm:pt modelId="{FCC3D76B-6B6C-4B61-80D3-81AACED81839}" type="sibTrans" cxnId="{94CBF4DE-6F72-45E0-9B26-A8D904473EBE}">
      <dgm:prSet/>
      <dgm:spPr/>
      <dgm:t>
        <a:bodyPr/>
        <a:lstStyle/>
        <a:p>
          <a:endParaRPr lang="en-US"/>
        </a:p>
      </dgm:t>
    </dgm:pt>
    <dgm:pt modelId="{0ADDA0FF-C250-482F-9D73-7E597A2FA57F}">
      <dgm:prSet phldrT="[Text]"/>
      <dgm:spPr/>
      <dgm:t>
        <a:bodyPr/>
        <a:lstStyle/>
        <a:p>
          <a:r>
            <a:rPr lang="en-US" dirty="0"/>
            <a:t>(what matters most)</a:t>
          </a:r>
        </a:p>
      </dgm:t>
    </dgm:pt>
    <dgm:pt modelId="{285C5F0B-FDE6-44FA-B2A4-1033A7E45FC5}" type="parTrans" cxnId="{064033F6-5624-4790-8174-6A012F64AF46}">
      <dgm:prSet/>
      <dgm:spPr/>
      <dgm:t>
        <a:bodyPr/>
        <a:lstStyle/>
        <a:p>
          <a:endParaRPr lang="en-US"/>
        </a:p>
      </dgm:t>
    </dgm:pt>
    <dgm:pt modelId="{2964DB04-A476-4B0F-9514-65D358A99C25}" type="sibTrans" cxnId="{064033F6-5624-4790-8174-6A012F64AF46}">
      <dgm:prSet/>
      <dgm:spPr/>
      <dgm:t>
        <a:bodyPr/>
        <a:lstStyle/>
        <a:p>
          <a:endParaRPr lang="en-US"/>
        </a:p>
      </dgm:t>
    </dgm:pt>
    <dgm:pt modelId="{1FA1E87D-29DC-431D-B81D-329EED82231B}" type="pres">
      <dgm:prSet presAssocID="{3EA67A1F-F400-454D-B272-FB9BB760BA2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B8EAE0-51F2-48B0-8C36-B6DE2253F5A6}" type="pres">
      <dgm:prSet presAssocID="{BB8E5B92-C8E2-4193-B930-3DAA9504EAC2}" presName="root" presStyleCnt="0"/>
      <dgm:spPr/>
    </dgm:pt>
    <dgm:pt modelId="{2BD172CE-120C-4430-B8A5-C5A90EB4FFAC}" type="pres">
      <dgm:prSet presAssocID="{BB8E5B92-C8E2-4193-B930-3DAA9504EAC2}" presName="rootComposite" presStyleCnt="0"/>
      <dgm:spPr/>
    </dgm:pt>
    <dgm:pt modelId="{B955297E-A5E4-4D53-AE6B-12F77F2713CC}" type="pres">
      <dgm:prSet presAssocID="{BB8E5B92-C8E2-4193-B930-3DAA9504EAC2}" presName="rootText" presStyleLbl="node1" presStyleIdx="0" presStyleCnt="2"/>
      <dgm:spPr/>
    </dgm:pt>
    <dgm:pt modelId="{4924B451-BA56-4BB8-8904-585F60960685}" type="pres">
      <dgm:prSet presAssocID="{BB8E5B92-C8E2-4193-B930-3DAA9504EAC2}" presName="rootConnector" presStyleLbl="node1" presStyleIdx="0" presStyleCnt="2"/>
      <dgm:spPr/>
    </dgm:pt>
    <dgm:pt modelId="{4AB17A2F-EBD8-45EF-8189-E9CE73E87692}" type="pres">
      <dgm:prSet presAssocID="{BB8E5B92-C8E2-4193-B930-3DAA9504EAC2}" presName="childShape" presStyleCnt="0"/>
      <dgm:spPr/>
    </dgm:pt>
    <dgm:pt modelId="{F6B16CF1-D08F-4C36-B39C-43548F609282}" type="pres">
      <dgm:prSet presAssocID="{603C093E-3914-4B51-9A64-098C0308B36C}" presName="Name13" presStyleLbl="parChTrans1D2" presStyleIdx="0" presStyleCnt="4"/>
      <dgm:spPr/>
    </dgm:pt>
    <dgm:pt modelId="{CF6639CE-2E2D-4475-89BF-7D069600CB81}" type="pres">
      <dgm:prSet presAssocID="{DE16A6CF-1BEC-4796-A03D-8AF20E6EB1CA}" presName="childText" presStyleLbl="bgAcc1" presStyleIdx="0" presStyleCnt="4">
        <dgm:presLayoutVars>
          <dgm:bulletEnabled val="1"/>
        </dgm:presLayoutVars>
      </dgm:prSet>
      <dgm:spPr/>
    </dgm:pt>
    <dgm:pt modelId="{8054D5B6-DD70-4962-B158-841CA2DF87EF}" type="pres">
      <dgm:prSet presAssocID="{7FEC15D6-B859-4F35-89A2-48063E1037D5}" presName="Name13" presStyleLbl="parChTrans1D2" presStyleIdx="1" presStyleCnt="4"/>
      <dgm:spPr/>
    </dgm:pt>
    <dgm:pt modelId="{B3B560C7-066F-44E5-9550-7B7559D86D53}" type="pres">
      <dgm:prSet presAssocID="{E564C988-C5C8-4AAE-B8DA-B74053BA5BE9}" presName="childText" presStyleLbl="bgAcc1" presStyleIdx="1" presStyleCnt="4" custScaleX="109842">
        <dgm:presLayoutVars>
          <dgm:bulletEnabled val="1"/>
        </dgm:presLayoutVars>
      </dgm:prSet>
      <dgm:spPr/>
    </dgm:pt>
    <dgm:pt modelId="{52B9BF36-8B6A-432F-9AF3-DCCFDD136BA7}" type="pres">
      <dgm:prSet presAssocID="{FD349AEB-D401-4199-8131-8A56057086BB}" presName="root" presStyleCnt="0"/>
      <dgm:spPr/>
    </dgm:pt>
    <dgm:pt modelId="{49E33715-0F5D-4919-880F-A846C442AC5D}" type="pres">
      <dgm:prSet presAssocID="{FD349AEB-D401-4199-8131-8A56057086BB}" presName="rootComposite" presStyleCnt="0"/>
      <dgm:spPr/>
    </dgm:pt>
    <dgm:pt modelId="{763542DE-12F4-4718-8874-81980E408533}" type="pres">
      <dgm:prSet presAssocID="{FD349AEB-D401-4199-8131-8A56057086BB}" presName="rootText" presStyleLbl="node1" presStyleIdx="1" presStyleCnt="2" custScaleX="133409"/>
      <dgm:spPr/>
    </dgm:pt>
    <dgm:pt modelId="{70A06B38-8777-48C0-8356-8D5D3136A2E3}" type="pres">
      <dgm:prSet presAssocID="{FD349AEB-D401-4199-8131-8A56057086BB}" presName="rootConnector" presStyleLbl="node1" presStyleIdx="1" presStyleCnt="2"/>
      <dgm:spPr/>
    </dgm:pt>
    <dgm:pt modelId="{0B52FAF4-BB99-44BA-B08A-838FAA7A4C12}" type="pres">
      <dgm:prSet presAssocID="{FD349AEB-D401-4199-8131-8A56057086BB}" presName="childShape" presStyleCnt="0"/>
      <dgm:spPr/>
    </dgm:pt>
    <dgm:pt modelId="{41614672-F0C1-419D-B5B8-D8DC5A5C00EB}" type="pres">
      <dgm:prSet presAssocID="{5C99C261-812A-4F9A-9D9B-DA9B965595B0}" presName="Name13" presStyleLbl="parChTrans1D2" presStyleIdx="2" presStyleCnt="4"/>
      <dgm:spPr/>
    </dgm:pt>
    <dgm:pt modelId="{9B90AB2E-07CB-4340-B77E-992B38B738C3}" type="pres">
      <dgm:prSet presAssocID="{524942C4-E939-4F21-AD58-B3B15C2EBF94}" presName="childText" presStyleLbl="bgAcc1" presStyleIdx="2" presStyleCnt="4" custScaleX="227886">
        <dgm:presLayoutVars>
          <dgm:bulletEnabled val="1"/>
        </dgm:presLayoutVars>
      </dgm:prSet>
      <dgm:spPr/>
    </dgm:pt>
    <dgm:pt modelId="{9FD23DB3-B147-453B-80ED-D5AFBF532854}" type="pres">
      <dgm:prSet presAssocID="{285C5F0B-FDE6-44FA-B2A4-1033A7E45FC5}" presName="Name13" presStyleLbl="parChTrans1D2" presStyleIdx="3" presStyleCnt="4"/>
      <dgm:spPr/>
    </dgm:pt>
    <dgm:pt modelId="{7D38A439-9421-488D-8775-4EE234203E81}" type="pres">
      <dgm:prSet presAssocID="{0ADDA0FF-C250-482F-9D73-7E597A2FA57F}" presName="childText" presStyleLbl="bgAcc1" presStyleIdx="3" presStyleCnt="4" custScaleX="229854">
        <dgm:presLayoutVars>
          <dgm:bulletEnabled val="1"/>
        </dgm:presLayoutVars>
      </dgm:prSet>
      <dgm:spPr/>
    </dgm:pt>
  </dgm:ptLst>
  <dgm:cxnLst>
    <dgm:cxn modelId="{FEBF6D00-14C6-4425-8D2F-9E1E372110D8}" type="presOf" srcId="{0ADDA0FF-C250-482F-9D73-7E597A2FA57F}" destId="{7D38A439-9421-488D-8775-4EE234203E81}" srcOrd="0" destOrd="0" presId="urn:microsoft.com/office/officeart/2005/8/layout/hierarchy3"/>
    <dgm:cxn modelId="{EFC30F04-DFB4-4996-9AA9-77C004928D34}" type="presOf" srcId="{BB8E5B92-C8E2-4193-B930-3DAA9504EAC2}" destId="{4924B451-BA56-4BB8-8904-585F60960685}" srcOrd="1" destOrd="0" presId="urn:microsoft.com/office/officeart/2005/8/layout/hierarchy3"/>
    <dgm:cxn modelId="{37D8B623-2D89-47A0-A61A-720662258E9F}" srcId="{BB8E5B92-C8E2-4193-B930-3DAA9504EAC2}" destId="{DE16A6CF-1BEC-4796-A03D-8AF20E6EB1CA}" srcOrd="0" destOrd="0" parTransId="{603C093E-3914-4B51-9A64-098C0308B36C}" sibTransId="{896A9903-9B69-44C0-92F4-7D9CB35E0CA9}"/>
    <dgm:cxn modelId="{9CDA0234-B814-43B1-A6AC-1077ABA9AA46}" srcId="{3EA67A1F-F400-454D-B272-FB9BB760BA27}" destId="{BB8E5B92-C8E2-4193-B930-3DAA9504EAC2}" srcOrd="0" destOrd="0" parTransId="{6373A3FF-53A4-4F1E-81E6-70AF323D7B59}" sibTransId="{CD254EBD-4DFD-4F57-B16F-E26FDAC6379D}"/>
    <dgm:cxn modelId="{889AC337-7441-46E8-BEA8-68C5747DE068}" type="presOf" srcId="{285C5F0B-FDE6-44FA-B2A4-1033A7E45FC5}" destId="{9FD23DB3-B147-453B-80ED-D5AFBF532854}" srcOrd="0" destOrd="0" presId="urn:microsoft.com/office/officeart/2005/8/layout/hierarchy3"/>
    <dgm:cxn modelId="{884D7244-29D4-4E08-852C-176DCAE7FC93}" type="presOf" srcId="{FD349AEB-D401-4199-8131-8A56057086BB}" destId="{70A06B38-8777-48C0-8356-8D5D3136A2E3}" srcOrd="1" destOrd="0" presId="urn:microsoft.com/office/officeart/2005/8/layout/hierarchy3"/>
    <dgm:cxn modelId="{1EF10953-C278-47EB-8505-DA198D710FD8}" type="presOf" srcId="{524942C4-E939-4F21-AD58-B3B15C2EBF94}" destId="{9B90AB2E-07CB-4340-B77E-992B38B738C3}" srcOrd="0" destOrd="0" presId="urn:microsoft.com/office/officeart/2005/8/layout/hierarchy3"/>
    <dgm:cxn modelId="{46B0727F-D168-4C67-A3B8-B30F99935DB3}" srcId="{BB8E5B92-C8E2-4193-B930-3DAA9504EAC2}" destId="{E564C988-C5C8-4AAE-B8DA-B74053BA5BE9}" srcOrd="1" destOrd="0" parTransId="{7FEC15D6-B859-4F35-89A2-48063E1037D5}" sibTransId="{140FD5EC-1A9B-4BDF-A200-E61ED5F79F08}"/>
    <dgm:cxn modelId="{72816581-5A0A-4107-A054-160FD3FF58D5}" type="presOf" srcId="{3EA67A1F-F400-454D-B272-FB9BB760BA27}" destId="{1FA1E87D-29DC-431D-B81D-329EED82231B}" srcOrd="0" destOrd="0" presId="urn:microsoft.com/office/officeart/2005/8/layout/hierarchy3"/>
    <dgm:cxn modelId="{845CDB92-4CEB-4836-9EA7-B351EAF627B7}" type="presOf" srcId="{603C093E-3914-4B51-9A64-098C0308B36C}" destId="{F6B16CF1-D08F-4C36-B39C-43548F609282}" srcOrd="0" destOrd="0" presId="urn:microsoft.com/office/officeart/2005/8/layout/hierarchy3"/>
    <dgm:cxn modelId="{5BAD7D9E-B004-4CF8-B8E5-0AC75CDA0759}" type="presOf" srcId="{FD349AEB-D401-4199-8131-8A56057086BB}" destId="{763542DE-12F4-4718-8874-81980E408533}" srcOrd="0" destOrd="0" presId="urn:microsoft.com/office/officeart/2005/8/layout/hierarchy3"/>
    <dgm:cxn modelId="{264F0FA9-A0BE-4E63-A76F-5BA9124F6690}" srcId="{3EA67A1F-F400-454D-B272-FB9BB760BA27}" destId="{FD349AEB-D401-4199-8131-8A56057086BB}" srcOrd="1" destOrd="0" parTransId="{6B77625D-C242-4566-B5D9-C4664ED25515}" sibTransId="{013BD3D5-FFB0-42C6-A6A6-8D336A49BF3C}"/>
    <dgm:cxn modelId="{EAAD75AC-2DE2-413D-842B-400BC307E477}" type="presOf" srcId="{7FEC15D6-B859-4F35-89A2-48063E1037D5}" destId="{8054D5B6-DD70-4962-B158-841CA2DF87EF}" srcOrd="0" destOrd="0" presId="urn:microsoft.com/office/officeart/2005/8/layout/hierarchy3"/>
    <dgm:cxn modelId="{53C596BA-078A-4D26-97ED-4D0B4C0381C8}" type="presOf" srcId="{BB8E5B92-C8E2-4193-B930-3DAA9504EAC2}" destId="{B955297E-A5E4-4D53-AE6B-12F77F2713CC}" srcOrd="0" destOrd="0" presId="urn:microsoft.com/office/officeart/2005/8/layout/hierarchy3"/>
    <dgm:cxn modelId="{61E3AFBE-C344-4F62-818E-E80C55C82DE9}" type="presOf" srcId="{E564C988-C5C8-4AAE-B8DA-B74053BA5BE9}" destId="{B3B560C7-066F-44E5-9550-7B7559D86D53}" srcOrd="0" destOrd="0" presId="urn:microsoft.com/office/officeart/2005/8/layout/hierarchy3"/>
    <dgm:cxn modelId="{94CBF4DE-6F72-45E0-9B26-A8D904473EBE}" srcId="{FD349AEB-D401-4199-8131-8A56057086BB}" destId="{524942C4-E939-4F21-AD58-B3B15C2EBF94}" srcOrd="0" destOrd="0" parTransId="{5C99C261-812A-4F9A-9D9B-DA9B965595B0}" sibTransId="{FCC3D76B-6B6C-4B61-80D3-81AACED81839}"/>
    <dgm:cxn modelId="{07F47EEA-9147-44AA-A419-707C3BD01515}" type="presOf" srcId="{5C99C261-812A-4F9A-9D9B-DA9B965595B0}" destId="{41614672-F0C1-419D-B5B8-D8DC5A5C00EB}" srcOrd="0" destOrd="0" presId="urn:microsoft.com/office/officeart/2005/8/layout/hierarchy3"/>
    <dgm:cxn modelId="{064033F6-5624-4790-8174-6A012F64AF46}" srcId="{FD349AEB-D401-4199-8131-8A56057086BB}" destId="{0ADDA0FF-C250-482F-9D73-7E597A2FA57F}" srcOrd="1" destOrd="0" parTransId="{285C5F0B-FDE6-44FA-B2A4-1033A7E45FC5}" sibTransId="{2964DB04-A476-4B0F-9514-65D358A99C25}"/>
    <dgm:cxn modelId="{024514FD-9DEE-4739-9A36-D213F24693E9}" type="presOf" srcId="{DE16A6CF-1BEC-4796-A03D-8AF20E6EB1CA}" destId="{CF6639CE-2E2D-4475-89BF-7D069600CB81}" srcOrd="0" destOrd="0" presId="urn:microsoft.com/office/officeart/2005/8/layout/hierarchy3"/>
    <dgm:cxn modelId="{989AD4F0-A9C4-48C8-A274-348FDDE02324}" type="presParOf" srcId="{1FA1E87D-29DC-431D-B81D-329EED82231B}" destId="{05B8EAE0-51F2-48B0-8C36-B6DE2253F5A6}" srcOrd="0" destOrd="0" presId="urn:microsoft.com/office/officeart/2005/8/layout/hierarchy3"/>
    <dgm:cxn modelId="{BFB8FEEE-F239-431A-A863-9AF2E8D02DE9}" type="presParOf" srcId="{05B8EAE0-51F2-48B0-8C36-B6DE2253F5A6}" destId="{2BD172CE-120C-4430-B8A5-C5A90EB4FFAC}" srcOrd="0" destOrd="0" presId="urn:microsoft.com/office/officeart/2005/8/layout/hierarchy3"/>
    <dgm:cxn modelId="{F91E3743-C0CB-4865-BA40-732EA68E3E2A}" type="presParOf" srcId="{2BD172CE-120C-4430-B8A5-C5A90EB4FFAC}" destId="{B955297E-A5E4-4D53-AE6B-12F77F2713CC}" srcOrd="0" destOrd="0" presId="urn:microsoft.com/office/officeart/2005/8/layout/hierarchy3"/>
    <dgm:cxn modelId="{7D304E09-E44D-4005-A26B-F14B15592067}" type="presParOf" srcId="{2BD172CE-120C-4430-B8A5-C5A90EB4FFAC}" destId="{4924B451-BA56-4BB8-8904-585F60960685}" srcOrd="1" destOrd="0" presId="urn:microsoft.com/office/officeart/2005/8/layout/hierarchy3"/>
    <dgm:cxn modelId="{9DF07701-F73D-488F-B397-B9170C52C103}" type="presParOf" srcId="{05B8EAE0-51F2-48B0-8C36-B6DE2253F5A6}" destId="{4AB17A2F-EBD8-45EF-8189-E9CE73E87692}" srcOrd="1" destOrd="0" presId="urn:microsoft.com/office/officeart/2005/8/layout/hierarchy3"/>
    <dgm:cxn modelId="{91FB7367-C093-427D-88AD-D45D16F859F8}" type="presParOf" srcId="{4AB17A2F-EBD8-45EF-8189-E9CE73E87692}" destId="{F6B16CF1-D08F-4C36-B39C-43548F609282}" srcOrd="0" destOrd="0" presId="urn:microsoft.com/office/officeart/2005/8/layout/hierarchy3"/>
    <dgm:cxn modelId="{239C2FF1-87A9-434A-A96F-134F19AB6B87}" type="presParOf" srcId="{4AB17A2F-EBD8-45EF-8189-E9CE73E87692}" destId="{CF6639CE-2E2D-4475-89BF-7D069600CB81}" srcOrd="1" destOrd="0" presId="urn:microsoft.com/office/officeart/2005/8/layout/hierarchy3"/>
    <dgm:cxn modelId="{F20CEAF7-7DB2-45EC-8169-B75E9FEB2FA3}" type="presParOf" srcId="{4AB17A2F-EBD8-45EF-8189-E9CE73E87692}" destId="{8054D5B6-DD70-4962-B158-841CA2DF87EF}" srcOrd="2" destOrd="0" presId="urn:microsoft.com/office/officeart/2005/8/layout/hierarchy3"/>
    <dgm:cxn modelId="{8A9E63E4-8C71-435D-8D02-86149A37B5CF}" type="presParOf" srcId="{4AB17A2F-EBD8-45EF-8189-E9CE73E87692}" destId="{B3B560C7-066F-44E5-9550-7B7559D86D53}" srcOrd="3" destOrd="0" presId="urn:microsoft.com/office/officeart/2005/8/layout/hierarchy3"/>
    <dgm:cxn modelId="{3224D5CA-EB65-4205-BBCF-AE51625BC2F7}" type="presParOf" srcId="{1FA1E87D-29DC-431D-B81D-329EED82231B}" destId="{52B9BF36-8B6A-432F-9AF3-DCCFDD136BA7}" srcOrd="1" destOrd="0" presId="urn:microsoft.com/office/officeart/2005/8/layout/hierarchy3"/>
    <dgm:cxn modelId="{95240FB3-1CE7-430F-AF1D-7DA01190FC0D}" type="presParOf" srcId="{52B9BF36-8B6A-432F-9AF3-DCCFDD136BA7}" destId="{49E33715-0F5D-4919-880F-A846C442AC5D}" srcOrd="0" destOrd="0" presId="urn:microsoft.com/office/officeart/2005/8/layout/hierarchy3"/>
    <dgm:cxn modelId="{7836DC9F-8CBF-4376-BCE7-D42575866AB9}" type="presParOf" srcId="{49E33715-0F5D-4919-880F-A846C442AC5D}" destId="{763542DE-12F4-4718-8874-81980E408533}" srcOrd="0" destOrd="0" presId="urn:microsoft.com/office/officeart/2005/8/layout/hierarchy3"/>
    <dgm:cxn modelId="{61C690A7-9C9D-4438-9F37-DA0E70E5A24A}" type="presParOf" srcId="{49E33715-0F5D-4919-880F-A846C442AC5D}" destId="{70A06B38-8777-48C0-8356-8D5D3136A2E3}" srcOrd="1" destOrd="0" presId="urn:microsoft.com/office/officeart/2005/8/layout/hierarchy3"/>
    <dgm:cxn modelId="{37A5873E-5109-4868-B879-6883E25CF8DF}" type="presParOf" srcId="{52B9BF36-8B6A-432F-9AF3-DCCFDD136BA7}" destId="{0B52FAF4-BB99-44BA-B08A-838FAA7A4C12}" srcOrd="1" destOrd="0" presId="urn:microsoft.com/office/officeart/2005/8/layout/hierarchy3"/>
    <dgm:cxn modelId="{9A7C9ABE-E9D0-4C09-B780-98D4ED34F4BF}" type="presParOf" srcId="{0B52FAF4-BB99-44BA-B08A-838FAA7A4C12}" destId="{41614672-F0C1-419D-B5B8-D8DC5A5C00EB}" srcOrd="0" destOrd="0" presId="urn:microsoft.com/office/officeart/2005/8/layout/hierarchy3"/>
    <dgm:cxn modelId="{B5CF1093-2D4D-4CCC-8C26-8894DA6DCA4B}" type="presParOf" srcId="{0B52FAF4-BB99-44BA-B08A-838FAA7A4C12}" destId="{9B90AB2E-07CB-4340-B77E-992B38B738C3}" srcOrd="1" destOrd="0" presId="urn:microsoft.com/office/officeart/2005/8/layout/hierarchy3"/>
    <dgm:cxn modelId="{F9F8B5BF-78C4-4377-BFDE-5D1A9CCE7AA4}" type="presParOf" srcId="{0B52FAF4-BB99-44BA-B08A-838FAA7A4C12}" destId="{9FD23DB3-B147-453B-80ED-D5AFBF532854}" srcOrd="2" destOrd="0" presId="urn:microsoft.com/office/officeart/2005/8/layout/hierarchy3"/>
    <dgm:cxn modelId="{4427C1C0-4E57-426B-BD36-93CB020F3138}" type="presParOf" srcId="{0B52FAF4-BB99-44BA-B08A-838FAA7A4C12}" destId="{7D38A439-9421-488D-8775-4EE234203E8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A67A1F-F400-454D-B272-FB9BB760BA2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8E5B92-C8E2-4193-B930-3DAA9504EAC2}">
      <dgm:prSet phldrT="[Text]"/>
      <dgm:spPr/>
      <dgm:t>
        <a:bodyPr/>
        <a:lstStyle/>
        <a:p>
          <a:r>
            <a:rPr lang="en-US" dirty="0"/>
            <a:t>Goals</a:t>
          </a:r>
        </a:p>
      </dgm:t>
    </dgm:pt>
    <dgm:pt modelId="{6373A3FF-53A4-4F1E-81E6-70AF323D7B59}" type="parTrans" cxnId="{9CDA0234-B814-43B1-A6AC-1077ABA9AA46}">
      <dgm:prSet/>
      <dgm:spPr/>
      <dgm:t>
        <a:bodyPr/>
        <a:lstStyle/>
        <a:p>
          <a:endParaRPr lang="en-US"/>
        </a:p>
      </dgm:t>
    </dgm:pt>
    <dgm:pt modelId="{CD254EBD-4DFD-4F57-B16F-E26FDAC6379D}" type="sibTrans" cxnId="{9CDA0234-B814-43B1-A6AC-1077ABA9AA46}">
      <dgm:prSet/>
      <dgm:spPr/>
      <dgm:t>
        <a:bodyPr/>
        <a:lstStyle/>
        <a:p>
          <a:endParaRPr lang="en-US"/>
        </a:p>
      </dgm:t>
    </dgm:pt>
    <dgm:pt modelId="{DE16A6CF-1BEC-4796-A03D-8AF20E6EB1CA}">
      <dgm:prSet phldrT="[Text]"/>
      <dgm:spPr/>
      <dgm:t>
        <a:bodyPr/>
        <a:lstStyle/>
        <a:p>
          <a:r>
            <a:rPr lang="en-US" dirty="0"/>
            <a:t>Metrics</a:t>
          </a:r>
        </a:p>
      </dgm:t>
    </dgm:pt>
    <dgm:pt modelId="{603C093E-3914-4B51-9A64-098C0308B36C}" type="parTrans" cxnId="{37D8B623-2D89-47A0-A61A-720662258E9F}">
      <dgm:prSet/>
      <dgm:spPr/>
      <dgm:t>
        <a:bodyPr/>
        <a:lstStyle/>
        <a:p>
          <a:endParaRPr lang="en-US"/>
        </a:p>
      </dgm:t>
    </dgm:pt>
    <dgm:pt modelId="{896A9903-9B69-44C0-92F4-7D9CB35E0CA9}" type="sibTrans" cxnId="{37D8B623-2D89-47A0-A61A-720662258E9F}">
      <dgm:prSet/>
      <dgm:spPr/>
      <dgm:t>
        <a:bodyPr/>
        <a:lstStyle/>
        <a:p>
          <a:endParaRPr lang="en-US"/>
        </a:p>
      </dgm:t>
    </dgm:pt>
    <dgm:pt modelId="{E564C988-C5C8-4AAE-B8DA-B74053BA5BE9}">
      <dgm:prSet phldrT="[Text]"/>
      <dgm:spPr/>
      <dgm:t>
        <a:bodyPr/>
        <a:lstStyle/>
        <a:p>
          <a:r>
            <a:rPr lang="en-US" dirty="0"/>
            <a:t>Tradeoffs</a:t>
          </a:r>
        </a:p>
      </dgm:t>
    </dgm:pt>
    <dgm:pt modelId="{7FEC15D6-B859-4F35-89A2-48063E1037D5}" type="parTrans" cxnId="{46B0727F-D168-4C67-A3B8-B30F99935DB3}">
      <dgm:prSet/>
      <dgm:spPr/>
      <dgm:t>
        <a:bodyPr/>
        <a:lstStyle/>
        <a:p>
          <a:endParaRPr lang="en-US"/>
        </a:p>
      </dgm:t>
    </dgm:pt>
    <dgm:pt modelId="{140FD5EC-1A9B-4BDF-A200-E61ED5F79F08}" type="sibTrans" cxnId="{46B0727F-D168-4C67-A3B8-B30F99935DB3}">
      <dgm:prSet/>
      <dgm:spPr/>
      <dgm:t>
        <a:bodyPr/>
        <a:lstStyle/>
        <a:p>
          <a:endParaRPr lang="en-US"/>
        </a:p>
      </dgm:t>
    </dgm:pt>
    <dgm:pt modelId="{FD349AEB-D401-4199-8131-8A56057086BB}">
      <dgm:prSet phldrT="[Text]"/>
      <dgm:spPr/>
      <dgm:t>
        <a:bodyPr/>
        <a:lstStyle/>
        <a:p>
          <a:endParaRPr lang="en-US" dirty="0"/>
        </a:p>
      </dgm:t>
    </dgm:pt>
    <dgm:pt modelId="{6B77625D-C242-4566-B5D9-C4664ED25515}" type="parTrans" cxnId="{264F0FA9-A0BE-4E63-A76F-5BA9124F6690}">
      <dgm:prSet/>
      <dgm:spPr/>
      <dgm:t>
        <a:bodyPr/>
        <a:lstStyle/>
        <a:p>
          <a:endParaRPr lang="en-US"/>
        </a:p>
      </dgm:t>
    </dgm:pt>
    <dgm:pt modelId="{013BD3D5-FFB0-42C6-A6A6-8D336A49BF3C}" type="sibTrans" cxnId="{264F0FA9-A0BE-4E63-A76F-5BA9124F6690}">
      <dgm:prSet/>
      <dgm:spPr/>
      <dgm:t>
        <a:bodyPr/>
        <a:lstStyle/>
        <a:p>
          <a:endParaRPr lang="en-US"/>
        </a:p>
      </dgm:t>
    </dgm:pt>
    <dgm:pt modelId="{524942C4-E939-4F21-AD58-B3B15C2EBF94}">
      <dgm:prSet phldrT="[Text]"/>
      <dgm:spPr/>
      <dgm:t>
        <a:bodyPr/>
        <a:lstStyle/>
        <a:p>
          <a:endParaRPr lang="en-US" dirty="0"/>
        </a:p>
      </dgm:t>
    </dgm:pt>
    <dgm:pt modelId="{5C99C261-812A-4F9A-9D9B-DA9B965595B0}" type="parTrans" cxnId="{94CBF4DE-6F72-45E0-9B26-A8D904473EBE}">
      <dgm:prSet/>
      <dgm:spPr/>
      <dgm:t>
        <a:bodyPr/>
        <a:lstStyle/>
        <a:p>
          <a:endParaRPr lang="en-US"/>
        </a:p>
      </dgm:t>
    </dgm:pt>
    <dgm:pt modelId="{FCC3D76B-6B6C-4B61-80D3-81AACED81839}" type="sibTrans" cxnId="{94CBF4DE-6F72-45E0-9B26-A8D904473EBE}">
      <dgm:prSet/>
      <dgm:spPr/>
      <dgm:t>
        <a:bodyPr/>
        <a:lstStyle/>
        <a:p>
          <a:endParaRPr lang="en-US"/>
        </a:p>
      </dgm:t>
    </dgm:pt>
    <dgm:pt modelId="{0ADDA0FF-C250-482F-9D73-7E597A2FA57F}">
      <dgm:prSet phldrT="[Text]"/>
      <dgm:spPr/>
      <dgm:t>
        <a:bodyPr/>
        <a:lstStyle/>
        <a:p>
          <a:endParaRPr lang="en-US" dirty="0"/>
        </a:p>
      </dgm:t>
    </dgm:pt>
    <dgm:pt modelId="{285C5F0B-FDE6-44FA-B2A4-1033A7E45FC5}" type="parTrans" cxnId="{064033F6-5624-4790-8174-6A012F64AF46}">
      <dgm:prSet/>
      <dgm:spPr/>
      <dgm:t>
        <a:bodyPr/>
        <a:lstStyle/>
        <a:p>
          <a:endParaRPr lang="en-US"/>
        </a:p>
      </dgm:t>
    </dgm:pt>
    <dgm:pt modelId="{2964DB04-A476-4B0F-9514-65D358A99C25}" type="sibTrans" cxnId="{064033F6-5624-4790-8174-6A012F64AF46}">
      <dgm:prSet/>
      <dgm:spPr/>
      <dgm:t>
        <a:bodyPr/>
        <a:lstStyle/>
        <a:p>
          <a:endParaRPr lang="en-US"/>
        </a:p>
      </dgm:t>
    </dgm:pt>
    <dgm:pt modelId="{1FA1E87D-29DC-431D-B81D-329EED82231B}" type="pres">
      <dgm:prSet presAssocID="{3EA67A1F-F400-454D-B272-FB9BB760BA2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B8EAE0-51F2-48B0-8C36-B6DE2253F5A6}" type="pres">
      <dgm:prSet presAssocID="{BB8E5B92-C8E2-4193-B930-3DAA9504EAC2}" presName="root" presStyleCnt="0"/>
      <dgm:spPr/>
    </dgm:pt>
    <dgm:pt modelId="{2BD172CE-120C-4430-B8A5-C5A90EB4FFAC}" type="pres">
      <dgm:prSet presAssocID="{BB8E5B92-C8E2-4193-B930-3DAA9504EAC2}" presName="rootComposite" presStyleCnt="0"/>
      <dgm:spPr/>
    </dgm:pt>
    <dgm:pt modelId="{B955297E-A5E4-4D53-AE6B-12F77F2713CC}" type="pres">
      <dgm:prSet presAssocID="{BB8E5B92-C8E2-4193-B930-3DAA9504EAC2}" presName="rootText" presStyleLbl="node1" presStyleIdx="0" presStyleCnt="2"/>
      <dgm:spPr/>
    </dgm:pt>
    <dgm:pt modelId="{4924B451-BA56-4BB8-8904-585F60960685}" type="pres">
      <dgm:prSet presAssocID="{BB8E5B92-C8E2-4193-B930-3DAA9504EAC2}" presName="rootConnector" presStyleLbl="node1" presStyleIdx="0" presStyleCnt="2"/>
      <dgm:spPr/>
    </dgm:pt>
    <dgm:pt modelId="{4AB17A2F-EBD8-45EF-8189-E9CE73E87692}" type="pres">
      <dgm:prSet presAssocID="{BB8E5B92-C8E2-4193-B930-3DAA9504EAC2}" presName="childShape" presStyleCnt="0"/>
      <dgm:spPr/>
    </dgm:pt>
    <dgm:pt modelId="{F6B16CF1-D08F-4C36-B39C-43548F609282}" type="pres">
      <dgm:prSet presAssocID="{603C093E-3914-4B51-9A64-098C0308B36C}" presName="Name13" presStyleLbl="parChTrans1D2" presStyleIdx="0" presStyleCnt="4"/>
      <dgm:spPr/>
    </dgm:pt>
    <dgm:pt modelId="{CF6639CE-2E2D-4475-89BF-7D069600CB81}" type="pres">
      <dgm:prSet presAssocID="{DE16A6CF-1BEC-4796-A03D-8AF20E6EB1CA}" presName="childText" presStyleLbl="bgAcc1" presStyleIdx="0" presStyleCnt="4">
        <dgm:presLayoutVars>
          <dgm:bulletEnabled val="1"/>
        </dgm:presLayoutVars>
      </dgm:prSet>
      <dgm:spPr/>
    </dgm:pt>
    <dgm:pt modelId="{8054D5B6-DD70-4962-B158-841CA2DF87EF}" type="pres">
      <dgm:prSet presAssocID="{7FEC15D6-B859-4F35-89A2-48063E1037D5}" presName="Name13" presStyleLbl="parChTrans1D2" presStyleIdx="1" presStyleCnt="4"/>
      <dgm:spPr/>
    </dgm:pt>
    <dgm:pt modelId="{B3B560C7-066F-44E5-9550-7B7559D86D53}" type="pres">
      <dgm:prSet presAssocID="{E564C988-C5C8-4AAE-B8DA-B74053BA5BE9}" presName="childText" presStyleLbl="bgAcc1" presStyleIdx="1" presStyleCnt="4" custScaleX="109842">
        <dgm:presLayoutVars>
          <dgm:bulletEnabled val="1"/>
        </dgm:presLayoutVars>
      </dgm:prSet>
      <dgm:spPr/>
    </dgm:pt>
    <dgm:pt modelId="{52B9BF36-8B6A-432F-9AF3-DCCFDD136BA7}" type="pres">
      <dgm:prSet presAssocID="{FD349AEB-D401-4199-8131-8A56057086BB}" presName="root" presStyleCnt="0"/>
      <dgm:spPr/>
    </dgm:pt>
    <dgm:pt modelId="{49E33715-0F5D-4919-880F-A846C442AC5D}" type="pres">
      <dgm:prSet presAssocID="{FD349AEB-D401-4199-8131-8A56057086BB}" presName="rootComposite" presStyleCnt="0"/>
      <dgm:spPr/>
    </dgm:pt>
    <dgm:pt modelId="{763542DE-12F4-4718-8874-81980E408533}" type="pres">
      <dgm:prSet presAssocID="{FD349AEB-D401-4199-8131-8A56057086BB}" presName="rootText" presStyleLbl="node1" presStyleIdx="1" presStyleCnt="2" custScaleX="168494" custScaleY="89177"/>
      <dgm:spPr/>
    </dgm:pt>
    <dgm:pt modelId="{70A06B38-8777-48C0-8356-8D5D3136A2E3}" type="pres">
      <dgm:prSet presAssocID="{FD349AEB-D401-4199-8131-8A56057086BB}" presName="rootConnector" presStyleLbl="node1" presStyleIdx="1" presStyleCnt="2"/>
      <dgm:spPr/>
    </dgm:pt>
    <dgm:pt modelId="{0B52FAF4-BB99-44BA-B08A-838FAA7A4C12}" type="pres">
      <dgm:prSet presAssocID="{FD349AEB-D401-4199-8131-8A56057086BB}" presName="childShape" presStyleCnt="0"/>
      <dgm:spPr/>
    </dgm:pt>
    <dgm:pt modelId="{41614672-F0C1-419D-B5B8-D8DC5A5C00EB}" type="pres">
      <dgm:prSet presAssocID="{5C99C261-812A-4F9A-9D9B-DA9B965595B0}" presName="Name13" presStyleLbl="parChTrans1D2" presStyleIdx="2" presStyleCnt="4"/>
      <dgm:spPr/>
    </dgm:pt>
    <dgm:pt modelId="{9B90AB2E-07CB-4340-B77E-992B38B738C3}" type="pres">
      <dgm:prSet presAssocID="{524942C4-E939-4F21-AD58-B3B15C2EBF94}" presName="childText" presStyleLbl="bgAcc1" presStyleIdx="2" presStyleCnt="4" custScaleX="227886">
        <dgm:presLayoutVars>
          <dgm:bulletEnabled val="1"/>
        </dgm:presLayoutVars>
      </dgm:prSet>
      <dgm:spPr/>
    </dgm:pt>
    <dgm:pt modelId="{9FD23DB3-B147-453B-80ED-D5AFBF532854}" type="pres">
      <dgm:prSet presAssocID="{285C5F0B-FDE6-44FA-B2A4-1033A7E45FC5}" presName="Name13" presStyleLbl="parChTrans1D2" presStyleIdx="3" presStyleCnt="4"/>
      <dgm:spPr/>
    </dgm:pt>
    <dgm:pt modelId="{7D38A439-9421-488D-8775-4EE234203E81}" type="pres">
      <dgm:prSet presAssocID="{0ADDA0FF-C250-482F-9D73-7E597A2FA57F}" presName="childText" presStyleLbl="bgAcc1" presStyleIdx="3" presStyleCnt="4" custScaleX="229854">
        <dgm:presLayoutVars>
          <dgm:bulletEnabled val="1"/>
        </dgm:presLayoutVars>
      </dgm:prSet>
      <dgm:spPr/>
    </dgm:pt>
  </dgm:ptLst>
  <dgm:cxnLst>
    <dgm:cxn modelId="{FEBF6D00-14C6-4425-8D2F-9E1E372110D8}" type="presOf" srcId="{0ADDA0FF-C250-482F-9D73-7E597A2FA57F}" destId="{7D38A439-9421-488D-8775-4EE234203E81}" srcOrd="0" destOrd="0" presId="urn:microsoft.com/office/officeart/2005/8/layout/hierarchy3"/>
    <dgm:cxn modelId="{EFC30F04-DFB4-4996-9AA9-77C004928D34}" type="presOf" srcId="{BB8E5B92-C8E2-4193-B930-3DAA9504EAC2}" destId="{4924B451-BA56-4BB8-8904-585F60960685}" srcOrd="1" destOrd="0" presId="urn:microsoft.com/office/officeart/2005/8/layout/hierarchy3"/>
    <dgm:cxn modelId="{37D8B623-2D89-47A0-A61A-720662258E9F}" srcId="{BB8E5B92-C8E2-4193-B930-3DAA9504EAC2}" destId="{DE16A6CF-1BEC-4796-A03D-8AF20E6EB1CA}" srcOrd="0" destOrd="0" parTransId="{603C093E-3914-4B51-9A64-098C0308B36C}" sibTransId="{896A9903-9B69-44C0-92F4-7D9CB35E0CA9}"/>
    <dgm:cxn modelId="{9CDA0234-B814-43B1-A6AC-1077ABA9AA46}" srcId="{3EA67A1F-F400-454D-B272-FB9BB760BA27}" destId="{BB8E5B92-C8E2-4193-B930-3DAA9504EAC2}" srcOrd="0" destOrd="0" parTransId="{6373A3FF-53A4-4F1E-81E6-70AF323D7B59}" sibTransId="{CD254EBD-4DFD-4F57-B16F-E26FDAC6379D}"/>
    <dgm:cxn modelId="{889AC337-7441-46E8-BEA8-68C5747DE068}" type="presOf" srcId="{285C5F0B-FDE6-44FA-B2A4-1033A7E45FC5}" destId="{9FD23DB3-B147-453B-80ED-D5AFBF532854}" srcOrd="0" destOrd="0" presId="urn:microsoft.com/office/officeart/2005/8/layout/hierarchy3"/>
    <dgm:cxn modelId="{884D7244-29D4-4E08-852C-176DCAE7FC93}" type="presOf" srcId="{FD349AEB-D401-4199-8131-8A56057086BB}" destId="{70A06B38-8777-48C0-8356-8D5D3136A2E3}" srcOrd="1" destOrd="0" presId="urn:microsoft.com/office/officeart/2005/8/layout/hierarchy3"/>
    <dgm:cxn modelId="{1EF10953-C278-47EB-8505-DA198D710FD8}" type="presOf" srcId="{524942C4-E939-4F21-AD58-B3B15C2EBF94}" destId="{9B90AB2E-07CB-4340-B77E-992B38B738C3}" srcOrd="0" destOrd="0" presId="urn:microsoft.com/office/officeart/2005/8/layout/hierarchy3"/>
    <dgm:cxn modelId="{46B0727F-D168-4C67-A3B8-B30F99935DB3}" srcId="{BB8E5B92-C8E2-4193-B930-3DAA9504EAC2}" destId="{E564C988-C5C8-4AAE-B8DA-B74053BA5BE9}" srcOrd="1" destOrd="0" parTransId="{7FEC15D6-B859-4F35-89A2-48063E1037D5}" sibTransId="{140FD5EC-1A9B-4BDF-A200-E61ED5F79F08}"/>
    <dgm:cxn modelId="{72816581-5A0A-4107-A054-160FD3FF58D5}" type="presOf" srcId="{3EA67A1F-F400-454D-B272-FB9BB760BA27}" destId="{1FA1E87D-29DC-431D-B81D-329EED82231B}" srcOrd="0" destOrd="0" presId="urn:microsoft.com/office/officeart/2005/8/layout/hierarchy3"/>
    <dgm:cxn modelId="{845CDB92-4CEB-4836-9EA7-B351EAF627B7}" type="presOf" srcId="{603C093E-3914-4B51-9A64-098C0308B36C}" destId="{F6B16CF1-D08F-4C36-B39C-43548F609282}" srcOrd="0" destOrd="0" presId="urn:microsoft.com/office/officeart/2005/8/layout/hierarchy3"/>
    <dgm:cxn modelId="{5BAD7D9E-B004-4CF8-B8E5-0AC75CDA0759}" type="presOf" srcId="{FD349AEB-D401-4199-8131-8A56057086BB}" destId="{763542DE-12F4-4718-8874-81980E408533}" srcOrd="0" destOrd="0" presId="urn:microsoft.com/office/officeart/2005/8/layout/hierarchy3"/>
    <dgm:cxn modelId="{264F0FA9-A0BE-4E63-A76F-5BA9124F6690}" srcId="{3EA67A1F-F400-454D-B272-FB9BB760BA27}" destId="{FD349AEB-D401-4199-8131-8A56057086BB}" srcOrd="1" destOrd="0" parTransId="{6B77625D-C242-4566-B5D9-C4664ED25515}" sibTransId="{013BD3D5-FFB0-42C6-A6A6-8D336A49BF3C}"/>
    <dgm:cxn modelId="{EAAD75AC-2DE2-413D-842B-400BC307E477}" type="presOf" srcId="{7FEC15D6-B859-4F35-89A2-48063E1037D5}" destId="{8054D5B6-DD70-4962-B158-841CA2DF87EF}" srcOrd="0" destOrd="0" presId="urn:microsoft.com/office/officeart/2005/8/layout/hierarchy3"/>
    <dgm:cxn modelId="{53C596BA-078A-4D26-97ED-4D0B4C0381C8}" type="presOf" srcId="{BB8E5B92-C8E2-4193-B930-3DAA9504EAC2}" destId="{B955297E-A5E4-4D53-AE6B-12F77F2713CC}" srcOrd="0" destOrd="0" presId="urn:microsoft.com/office/officeart/2005/8/layout/hierarchy3"/>
    <dgm:cxn modelId="{61E3AFBE-C344-4F62-818E-E80C55C82DE9}" type="presOf" srcId="{E564C988-C5C8-4AAE-B8DA-B74053BA5BE9}" destId="{B3B560C7-066F-44E5-9550-7B7559D86D53}" srcOrd="0" destOrd="0" presId="urn:microsoft.com/office/officeart/2005/8/layout/hierarchy3"/>
    <dgm:cxn modelId="{94CBF4DE-6F72-45E0-9B26-A8D904473EBE}" srcId="{FD349AEB-D401-4199-8131-8A56057086BB}" destId="{524942C4-E939-4F21-AD58-B3B15C2EBF94}" srcOrd="0" destOrd="0" parTransId="{5C99C261-812A-4F9A-9D9B-DA9B965595B0}" sibTransId="{FCC3D76B-6B6C-4B61-80D3-81AACED81839}"/>
    <dgm:cxn modelId="{07F47EEA-9147-44AA-A419-707C3BD01515}" type="presOf" srcId="{5C99C261-812A-4F9A-9D9B-DA9B965595B0}" destId="{41614672-F0C1-419D-B5B8-D8DC5A5C00EB}" srcOrd="0" destOrd="0" presId="urn:microsoft.com/office/officeart/2005/8/layout/hierarchy3"/>
    <dgm:cxn modelId="{064033F6-5624-4790-8174-6A012F64AF46}" srcId="{FD349AEB-D401-4199-8131-8A56057086BB}" destId="{0ADDA0FF-C250-482F-9D73-7E597A2FA57F}" srcOrd="1" destOrd="0" parTransId="{285C5F0B-FDE6-44FA-B2A4-1033A7E45FC5}" sibTransId="{2964DB04-A476-4B0F-9514-65D358A99C25}"/>
    <dgm:cxn modelId="{024514FD-9DEE-4739-9A36-D213F24693E9}" type="presOf" srcId="{DE16A6CF-1BEC-4796-A03D-8AF20E6EB1CA}" destId="{CF6639CE-2E2D-4475-89BF-7D069600CB81}" srcOrd="0" destOrd="0" presId="urn:microsoft.com/office/officeart/2005/8/layout/hierarchy3"/>
    <dgm:cxn modelId="{989AD4F0-A9C4-48C8-A274-348FDDE02324}" type="presParOf" srcId="{1FA1E87D-29DC-431D-B81D-329EED82231B}" destId="{05B8EAE0-51F2-48B0-8C36-B6DE2253F5A6}" srcOrd="0" destOrd="0" presId="urn:microsoft.com/office/officeart/2005/8/layout/hierarchy3"/>
    <dgm:cxn modelId="{BFB8FEEE-F239-431A-A863-9AF2E8D02DE9}" type="presParOf" srcId="{05B8EAE0-51F2-48B0-8C36-B6DE2253F5A6}" destId="{2BD172CE-120C-4430-B8A5-C5A90EB4FFAC}" srcOrd="0" destOrd="0" presId="urn:microsoft.com/office/officeart/2005/8/layout/hierarchy3"/>
    <dgm:cxn modelId="{F91E3743-C0CB-4865-BA40-732EA68E3E2A}" type="presParOf" srcId="{2BD172CE-120C-4430-B8A5-C5A90EB4FFAC}" destId="{B955297E-A5E4-4D53-AE6B-12F77F2713CC}" srcOrd="0" destOrd="0" presId="urn:microsoft.com/office/officeart/2005/8/layout/hierarchy3"/>
    <dgm:cxn modelId="{7D304E09-E44D-4005-A26B-F14B15592067}" type="presParOf" srcId="{2BD172CE-120C-4430-B8A5-C5A90EB4FFAC}" destId="{4924B451-BA56-4BB8-8904-585F60960685}" srcOrd="1" destOrd="0" presId="urn:microsoft.com/office/officeart/2005/8/layout/hierarchy3"/>
    <dgm:cxn modelId="{9DF07701-F73D-488F-B397-B9170C52C103}" type="presParOf" srcId="{05B8EAE0-51F2-48B0-8C36-B6DE2253F5A6}" destId="{4AB17A2F-EBD8-45EF-8189-E9CE73E87692}" srcOrd="1" destOrd="0" presId="urn:microsoft.com/office/officeart/2005/8/layout/hierarchy3"/>
    <dgm:cxn modelId="{91FB7367-C093-427D-88AD-D45D16F859F8}" type="presParOf" srcId="{4AB17A2F-EBD8-45EF-8189-E9CE73E87692}" destId="{F6B16CF1-D08F-4C36-B39C-43548F609282}" srcOrd="0" destOrd="0" presId="urn:microsoft.com/office/officeart/2005/8/layout/hierarchy3"/>
    <dgm:cxn modelId="{239C2FF1-87A9-434A-A96F-134F19AB6B87}" type="presParOf" srcId="{4AB17A2F-EBD8-45EF-8189-E9CE73E87692}" destId="{CF6639CE-2E2D-4475-89BF-7D069600CB81}" srcOrd="1" destOrd="0" presId="urn:microsoft.com/office/officeart/2005/8/layout/hierarchy3"/>
    <dgm:cxn modelId="{F20CEAF7-7DB2-45EC-8169-B75E9FEB2FA3}" type="presParOf" srcId="{4AB17A2F-EBD8-45EF-8189-E9CE73E87692}" destId="{8054D5B6-DD70-4962-B158-841CA2DF87EF}" srcOrd="2" destOrd="0" presId="urn:microsoft.com/office/officeart/2005/8/layout/hierarchy3"/>
    <dgm:cxn modelId="{8A9E63E4-8C71-435D-8D02-86149A37B5CF}" type="presParOf" srcId="{4AB17A2F-EBD8-45EF-8189-E9CE73E87692}" destId="{B3B560C7-066F-44E5-9550-7B7559D86D53}" srcOrd="3" destOrd="0" presId="urn:microsoft.com/office/officeart/2005/8/layout/hierarchy3"/>
    <dgm:cxn modelId="{3224D5CA-EB65-4205-BBCF-AE51625BC2F7}" type="presParOf" srcId="{1FA1E87D-29DC-431D-B81D-329EED82231B}" destId="{52B9BF36-8B6A-432F-9AF3-DCCFDD136BA7}" srcOrd="1" destOrd="0" presId="urn:microsoft.com/office/officeart/2005/8/layout/hierarchy3"/>
    <dgm:cxn modelId="{95240FB3-1CE7-430F-AF1D-7DA01190FC0D}" type="presParOf" srcId="{52B9BF36-8B6A-432F-9AF3-DCCFDD136BA7}" destId="{49E33715-0F5D-4919-880F-A846C442AC5D}" srcOrd="0" destOrd="0" presId="urn:microsoft.com/office/officeart/2005/8/layout/hierarchy3"/>
    <dgm:cxn modelId="{7836DC9F-8CBF-4376-BCE7-D42575866AB9}" type="presParOf" srcId="{49E33715-0F5D-4919-880F-A846C442AC5D}" destId="{763542DE-12F4-4718-8874-81980E408533}" srcOrd="0" destOrd="0" presId="urn:microsoft.com/office/officeart/2005/8/layout/hierarchy3"/>
    <dgm:cxn modelId="{61C690A7-9C9D-4438-9F37-DA0E70E5A24A}" type="presParOf" srcId="{49E33715-0F5D-4919-880F-A846C442AC5D}" destId="{70A06B38-8777-48C0-8356-8D5D3136A2E3}" srcOrd="1" destOrd="0" presId="urn:microsoft.com/office/officeart/2005/8/layout/hierarchy3"/>
    <dgm:cxn modelId="{37A5873E-5109-4868-B879-6883E25CF8DF}" type="presParOf" srcId="{52B9BF36-8B6A-432F-9AF3-DCCFDD136BA7}" destId="{0B52FAF4-BB99-44BA-B08A-838FAA7A4C12}" srcOrd="1" destOrd="0" presId="urn:microsoft.com/office/officeart/2005/8/layout/hierarchy3"/>
    <dgm:cxn modelId="{9A7C9ABE-E9D0-4C09-B780-98D4ED34F4BF}" type="presParOf" srcId="{0B52FAF4-BB99-44BA-B08A-838FAA7A4C12}" destId="{41614672-F0C1-419D-B5B8-D8DC5A5C00EB}" srcOrd="0" destOrd="0" presId="urn:microsoft.com/office/officeart/2005/8/layout/hierarchy3"/>
    <dgm:cxn modelId="{B5CF1093-2D4D-4CCC-8C26-8894DA6DCA4B}" type="presParOf" srcId="{0B52FAF4-BB99-44BA-B08A-838FAA7A4C12}" destId="{9B90AB2E-07CB-4340-B77E-992B38B738C3}" srcOrd="1" destOrd="0" presId="urn:microsoft.com/office/officeart/2005/8/layout/hierarchy3"/>
    <dgm:cxn modelId="{F9F8B5BF-78C4-4377-BFDE-5D1A9CCE7AA4}" type="presParOf" srcId="{0B52FAF4-BB99-44BA-B08A-838FAA7A4C12}" destId="{9FD23DB3-B147-453B-80ED-D5AFBF532854}" srcOrd="2" destOrd="0" presId="urn:microsoft.com/office/officeart/2005/8/layout/hierarchy3"/>
    <dgm:cxn modelId="{4427C1C0-4E57-426B-BD36-93CB020F3138}" type="presParOf" srcId="{0B52FAF4-BB99-44BA-B08A-838FAA7A4C12}" destId="{7D38A439-9421-488D-8775-4EE234203E8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A67A1F-F400-454D-B272-FB9BB760BA27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8E5B92-C8E2-4193-B930-3DAA9504EAC2}">
      <dgm:prSet phldrT="[Text]"/>
      <dgm:spPr/>
      <dgm:t>
        <a:bodyPr/>
        <a:lstStyle/>
        <a:p>
          <a:r>
            <a:rPr lang="en-US" dirty="0"/>
            <a:t>Goals</a:t>
          </a:r>
        </a:p>
      </dgm:t>
    </dgm:pt>
    <dgm:pt modelId="{6373A3FF-53A4-4F1E-81E6-70AF323D7B59}" type="parTrans" cxnId="{9CDA0234-B814-43B1-A6AC-1077ABA9AA46}">
      <dgm:prSet/>
      <dgm:spPr/>
      <dgm:t>
        <a:bodyPr/>
        <a:lstStyle/>
        <a:p>
          <a:endParaRPr lang="en-US"/>
        </a:p>
      </dgm:t>
    </dgm:pt>
    <dgm:pt modelId="{CD254EBD-4DFD-4F57-B16F-E26FDAC6379D}" type="sibTrans" cxnId="{9CDA0234-B814-43B1-A6AC-1077ABA9AA46}">
      <dgm:prSet/>
      <dgm:spPr/>
      <dgm:t>
        <a:bodyPr/>
        <a:lstStyle/>
        <a:p>
          <a:endParaRPr lang="en-US"/>
        </a:p>
      </dgm:t>
    </dgm:pt>
    <dgm:pt modelId="{DE16A6CF-1BEC-4796-A03D-8AF20E6EB1CA}">
      <dgm:prSet phldrT="[Text]"/>
      <dgm:spPr/>
      <dgm:t>
        <a:bodyPr/>
        <a:lstStyle/>
        <a:p>
          <a:r>
            <a:rPr lang="en-US" dirty="0"/>
            <a:t>Metrics</a:t>
          </a:r>
        </a:p>
      </dgm:t>
    </dgm:pt>
    <dgm:pt modelId="{603C093E-3914-4B51-9A64-098C0308B36C}" type="parTrans" cxnId="{37D8B623-2D89-47A0-A61A-720662258E9F}">
      <dgm:prSet/>
      <dgm:spPr/>
      <dgm:t>
        <a:bodyPr/>
        <a:lstStyle/>
        <a:p>
          <a:endParaRPr lang="en-US"/>
        </a:p>
      </dgm:t>
    </dgm:pt>
    <dgm:pt modelId="{896A9903-9B69-44C0-92F4-7D9CB35E0CA9}" type="sibTrans" cxnId="{37D8B623-2D89-47A0-A61A-720662258E9F}">
      <dgm:prSet/>
      <dgm:spPr/>
      <dgm:t>
        <a:bodyPr/>
        <a:lstStyle/>
        <a:p>
          <a:endParaRPr lang="en-US"/>
        </a:p>
      </dgm:t>
    </dgm:pt>
    <dgm:pt modelId="{E564C988-C5C8-4AAE-B8DA-B74053BA5BE9}">
      <dgm:prSet phldrT="[Text]"/>
      <dgm:spPr/>
      <dgm:t>
        <a:bodyPr/>
        <a:lstStyle/>
        <a:p>
          <a:r>
            <a:rPr lang="en-US" dirty="0"/>
            <a:t>Tradeoffs</a:t>
          </a:r>
        </a:p>
      </dgm:t>
    </dgm:pt>
    <dgm:pt modelId="{7FEC15D6-B859-4F35-89A2-48063E1037D5}" type="parTrans" cxnId="{46B0727F-D168-4C67-A3B8-B30F99935DB3}">
      <dgm:prSet/>
      <dgm:spPr/>
      <dgm:t>
        <a:bodyPr/>
        <a:lstStyle/>
        <a:p>
          <a:endParaRPr lang="en-US"/>
        </a:p>
      </dgm:t>
    </dgm:pt>
    <dgm:pt modelId="{140FD5EC-1A9B-4BDF-A200-E61ED5F79F08}" type="sibTrans" cxnId="{46B0727F-D168-4C67-A3B8-B30F99935DB3}">
      <dgm:prSet/>
      <dgm:spPr/>
      <dgm:t>
        <a:bodyPr/>
        <a:lstStyle/>
        <a:p>
          <a:endParaRPr lang="en-US"/>
        </a:p>
      </dgm:t>
    </dgm:pt>
    <dgm:pt modelId="{FD349AEB-D401-4199-8131-8A56057086BB}">
      <dgm:prSet phldrT="[Text]"/>
      <dgm:spPr/>
      <dgm:t>
        <a:bodyPr/>
        <a:lstStyle/>
        <a:p>
          <a:endParaRPr lang="en-US" dirty="0"/>
        </a:p>
      </dgm:t>
    </dgm:pt>
    <dgm:pt modelId="{6B77625D-C242-4566-B5D9-C4664ED25515}" type="parTrans" cxnId="{264F0FA9-A0BE-4E63-A76F-5BA9124F6690}">
      <dgm:prSet/>
      <dgm:spPr/>
      <dgm:t>
        <a:bodyPr/>
        <a:lstStyle/>
        <a:p>
          <a:endParaRPr lang="en-US"/>
        </a:p>
      </dgm:t>
    </dgm:pt>
    <dgm:pt modelId="{013BD3D5-FFB0-42C6-A6A6-8D336A49BF3C}" type="sibTrans" cxnId="{264F0FA9-A0BE-4E63-A76F-5BA9124F6690}">
      <dgm:prSet/>
      <dgm:spPr/>
      <dgm:t>
        <a:bodyPr/>
        <a:lstStyle/>
        <a:p>
          <a:endParaRPr lang="en-US"/>
        </a:p>
      </dgm:t>
    </dgm:pt>
    <dgm:pt modelId="{524942C4-E939-4F21-AD58-B3B15C2EBF94}">
      <dgm:prSet phldrT="[Text]"/>
      <dgm:spPr/>
      <dgm:t>
        <a:bodyPr/>
        <a:lstStyle/>
        <a:p>
          <a:endParaRPr lang="en-US" dirty="0"/>
        </a:p>
      </dgm:t>
    </dgm:pt>
    <dgm:pt modelId="{5C99C261-812A-4F9A-9D9B-DA9B965595B0}" type="parTrans" cxnId="{94CBF4DE-6F72-45E0-9B26-A8D904473EBE}">
      <dgm:prSet/>
      <dgm:spPr/>
      <dgm:t>
        <a:bodyPr/>
        <a:lstStyle/>
        <a:p>
          <a:endParaRPr lang="en-US"/>
        </a:p>
      </dgm:t>
    </dgm:pt>
    <dgm:pt modelId="{FCC3D76B-6B6C-4B61-80D3-81AACED81839}" type="sibTrans" cxnId="{94CBF4DE-6F72-45E0-9B26-A8D904473EBE}">
      <dgm:prSet/>
      <dgm:spPr/>
      <dgm:t>
        <a:bodyPr/>
        <a:lstStyle/>
        <a:p>
          <a:endParaRPr lang="en-US"/>
        </a:p>
      </dgm:t>
    </dgm:pt>
    <dgm:pt modelId="{0ADDA0FF-C250-482F-9D73-7E597A2FA57F}">
      <dgm:prSet phldrT="[Text]"/>
      <dgm:spPr/>
      <dgm:t>
        <a:bodyPr/>
        <a:lstStyle/>
        <a:p>
          <a:endParaRPr lang="en-US" dirty="0"/>
        </a:p>
      </dgm:t>
    </dgm:pt>
    <dgm:pt modelId="{285C5F0B-FDE6-44FA-B2A4-1033A7E45FC5}" type="parTrans" cxnId="{064033F6-5624-4790-8174-6A012F64AF46}">
      <dgm:prSet/>
      <dgm:spPr/>
      <dgm:t>
        <a:bodyPr/>
        <a:lstStyle/>
        <a:p>
          <a:endParaRPr lang="en-US"/>
        </a:p>
      </dgm:t>
    </dgm:pt>
    <dgm:pt modelId="{2964DB04-A476-4B0F-9514-65D358A99C25}" type="sibTrans" cxnId="{064033F6-5624-4790-8174-6A012F64AF46}">
      <dgm:prSet/>
      <dgm:spPr/>
      <dgm:t>
        <a:bodyPr/>
        <a:lstStyle/>
        <a:p>
          <a:endParaRPr lang="en-US"/>
        </a:p>
      </dgm:t>
    </dgm:pt>
    <dgm:pt modelId="{1FA1E87D-29DC-431D-B81D-329EED82231B}" type="pres">
      <dgm:prSet presAssocID="{3EA67A1F-F400-454D-B272-FB9BB760BA2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5B8EAE0-51F2-48B0-8C36-B6DE2253F5A6}" type="pres">
      <dgm:prSet presAssocID="{BB8E5B92-C8E2-4193-B930-3DAA9504EAC2}" presName="root" presStyleCnt="0"/>
      <dgm:spPr/>
    </dgm:pt>
    <dgm:pt modelId="{2BD172CE-120C-4430-B8A5-C5A90EB4FFAC}" type="pres">
      <dgm:prSet presAssocID="{BB8E5B92-C8E2-4193-B930-3DAA9504EAC2}" presName="rootComposite" presStyleCnt="0"/>
      <dgm:spPr/>
    </dgm:pt>
    <dgm:pt modelId="{B955297E-A5E4-4D53-AE6B-12F77F2713CC}" type="pres">
      <dgm:prSet presAssocID="{BB8E5B92-C8E2-4193-B930-3DAA9504EAC2}" presName="rootText" presStyleLbl="node1" presStyleIdx="0" presStyleCnt="2"/>
      <dgm:spPr/>
    </dgm:pt>
    <dgm:pt modelId="{4924B451-BA56-4BB8-8904-585F60960685}" type="pres">
      <dgm:prSet presAssocID="{BB8E5B92-C8E2-4193-B930-3DAA9504EAC2}" presName="rootConnector" presStyleLbl="node1" presStyleIdx="0" presStyleCnt="2"/>
      <dgm:spPr/>
    </dgm:pt>
    <dgm:pt modelId="{4AB17A2F-EBD8-45EF-8189-E9CE73E87692}" type="pres">
      <dgm:prSet presAssocID="{BB8E5B92-C8E2-4193-B930-3DAA9504EAC2}" presName="childShape" presStyleCnt="0"/>
      <dgm:spPr/>
    </dgm:pt>
    <dgm:pt modelId="{F6B16CF1-D08F-4C36-B39C-43548F609282}" type="pres">
      <dgm:prSet presAssocID="{603C093E-3914-4B51-9A64-098C0308B36C}" presName="Name13" presStyleLbl="parChTrans1D2" presStyleIdx="0" presStyleCnt="4"/>
      <dgm:spPr/>
    </dgm:pt>
    <dgm:pt modelId="{CF6639CE-2E2D-4475-89BF-7D069600CB81}" type="pres">
      <dgm:prSet presAssocID="{DE16A6CF-1BEC-4796-A03D-8AF20E6EB1CA}" presName="childText" presStyleLbl="bgAcc1" presStyleIdx="0" presStyleCnt="4">
        <dgm:presLayoutVars>
          <dgm:bulletEnabled val="1"/>
        </dgm:presLayoutVars>
      </dgm:prSet>
      <dgm:spPr/>
    </dgm:pt>
    <dgm:pt modelId="{8054D5B6-DD70-4962-B158-841CA2DF87EF}" type="pres">
      <dgm:prSet presAssocID="{7FEC15D6-B859-4F35-89A2-48063E1037D5}" presName="Name13" presStyleLbl="parChTrans1D2" presStyleIdx="1" presStyleCnt="4"/>
      <dgm:spPr/>
    </dgm:pt>
    <dgm:pt modelId="{B3B560C7-066F-44E5-9550-7B7559D86D53}" type="pres">
      <dgm:prSet presAssocID="{E564C988-C5C8-4AAE-B8DA-B74053BA5BE9}" presName="childText" presStyleLbl="bgAcc1" presStyleIdx="1" presStyleCnt="4" custScaleX="109842">
        <dgm:presLayoutVars>
          <dgm:bulletEnabled val="1"/>
        </dgm:presLayoutVars>
      </dgm:prSet>
      <dgm:spPr/>
    </dgm:pt>
    <dgm:pt modelId="{52B9BF36-8B6A-432F-9AF3-DCCFDD136BA7}" type="pres">
      <dgm:prSet presAssocID="{FD349AEB-D401-4199-8131-8A56057086BB}" presName="root" presStyleCnt="0"/>
      <dgm:spPr/>
    </dgm:pt>
    <dgm:pt modelId="{49E33715-0F5D-4919-880F-A846C442AC5D}" type="pres">
      <dgm:prSet presAssocID="{FD349AEB-D401-4199-8131-8A56057086BB}" presName="rootComposite" presStyleCnt="0"/>
      <dgm:spPr/>
    </dgm:pt>
    <dgm:pt modelId="{763542DE-12F4-4718-8874-81980E408533}" type="pres">
      <dgm:prSet presAssocID="{FD349AEB-D401-4199-8131-8A56057086BB}" presName="rootText" presStyleLbl="node1" presStyleIdx="1" presStyleCnt="2" custScaleX="168494" custScaleY="89177"/>
      <dgm:spPr/>
    </dgm:pt>
    <dgm:pt modelId="{70A06B38-8777-48C0-8356-8D5D3136A2E3}" type="pres">
      <dgm:prSet presAssocID="{FD349AEB-D401-4199-8131-8A56057086BB}" presName="rootConnector" presStyleLbl="node1" presStyleIdx="1" presStyleCnt="2"/>
      <dgm:spPr/>
    </dgm:pt>
    <dgm:pt modelId="{0B52FAF4-BB99-44BA-B08A-838FAA7A4C12}" type="pres">
      <dgm:prSet presAssocID="{FD349AEB-D401-4199-8131-8A56057086BB}" presName="childShape" presStyleCnt="0"/>
      <dgm:spPr/>
    </dgm:pt>
    <dgm:pt modelId="{41614672-F0C1-419D-B5B8-D8DC5A5C00EB}" type="pres">
      <dgm:prSet presAssocID="{5C99C261-812A-4F9A-9D9B-DA9B965595B0}" presName="Name13" presStyleLbl="parChTrans1D2" presStyleIdx="2" presStyleCnt="4"/>
      <dgm:spPr/>
    </dgm:pt>
    <dgm:pt modelId="{9B90AB2E-07CB-4340-B77E-992B38B738C3}" type="pres">
      <dgm:prSet presAssocID="{524942C4-E939-4F21-AD58-B3B15C2EBF94}" presName="childText" presStyleLbl="bgAcc1" presStyleIdx="2" presStyleCnt="4" custScaleX="227886">
        <dgm:presLayoutVars>
          <dgm:bulletEnabled val="1"/>
        </dgm:presLayoutVars>
      </dgm:prSet>
      <dgm:spPr/>
    </dgm:pt>
    <dgm:pt modelId="{9FD23DB3-B147-453B-80ED-D5AFBF532854}" type="pres">
      <dgm:prSet presAssocID="{285C5F0B-FDE6-44FA-B2A4-1033A7E45FC5}" presName="Name13" presStyleLbl="parChTrans1D2" presStyleIdx="3" presStyleCnt="4"/>
      <dgm:spPr/>
    </dgm:pt>
    <dgm:pt modelId="{7D38A439-9421-488D-8775-4EE234203E81}" type="pres">
      <dgm:prSet presAssocID="{0ADDA0FF-C250-482F-9D73-7E597A2FA57F}" presName="childText" presStyleLbl="bgAcc1" presStyleIdx="3" presStyleCnt="4" custScaleX="229854">
        <dgm:presLayoutVars>
          <dgm:bulletEnabled val="1"/>
        </dgm:presLayoutVars>
      </dgm:prSet>
      <dgm:spPr/>
    </dgm:pt>
  </dgm:ptLst>
  <dgm:cxnLst>
    <dgm:cxn modelId="{FEBF6D00-14C6-4425-8D2F-9E1E372110D8}" type="presOf" srcId="{0ADDA0FF-C250-482F-9D73-7E597A2FA57F}" destId="{7D38A439-9421-488D-8775-4EE234203E81}" srcOrd="0" destOrd="0" presId="urn:microsoft.com/office/officeart/2005/8/layout/hierarchy3"/>
    <dgm:cxn modelId="{EFC30F04-DFB4-4996-9AA9-77C004928D34}" type="presOf" srcId="{BB8E5B92-C8E2-4193-B930-3DAA9504EAC2}" destId="{4924B451-BA56-4BB8-8904-585F60960685}" srcOrd="1" destOrd="0" presId="urn:microsoft.com/office/officeart/2005/8/layout/hierarchy3"/>
    <dgm:cxn modelId="{37D8B623-2D89-47A0-A61A-720662258E9F}" srcId="{BB8E5B92-C8E2-4193-B930-3DAA9504EAC2}" destId="{DE16A6CF-1BEC-4796-A03D-8AF20E6EB1CA}" srcOrd="0" destOrd="0" parTransId="{603C093E-3914-4B51-9A64-098C0308B36C}" sibTransId="{896A9903-9B69-44C0-92F4-7D9CB35E0CA9}"/>
    <dgm:cxn modelId="{9CDA0234-B814-43B1-A6AC-1077ABA9AA46}" srcId="{3EA67A1F-F400-454D-B272-FB9BB760BA27}" destId="{BB8E5B92-C8E2-4193-B930-3DAA9504EAC2}" srcOrd="0" destOrd="0" parTransId="{6373A3FF-53A4-4F1E-81E6-70AF323D7B59}" sibTransId="{CD254EBD-4DFD-4F57-B16F-E26FDAC6379D}"/>
    <dgm:cxn modelId="{889AC337-7441-46E8-BEA8-68C5747DE068}" type="presOf" srcId="{285C5F0B-FDE6-44FA-B2A4-1033A7E45FC5}" destId="{9FD23DB3-B147-453B-80ED-D5AFBF532854}" srcOrd="0" destOrd="0" presId="urn:microsoft.com/office/officeart/2005/8/layout/hierarchy3"/>
    <dgm:cxn modelId="{884D7244-29D4-4E08-852C-176DCAE7FC93}" type="presOf" srcId="{FD349AEB-D401-4199-8131-8A56057086BB}" destId="{70A06B38-8777-48C0-8356-8D5D3136A2E3}" srcOrd="1" destOrd="0" presId="urn:microsoft.com/office/officeart/2005/8/layout/hierarchy3"/>
    <dgm:cxn modelId="{1EF10953-C278-47EB-8505-DA198D710FD8}" type="presOf" srcId="{524942C4-E939-4F21-AD58-B3B15C2EBF94}" destId="{9B90AB2E-07CB-4340-B77E-992B38B738C3}" srcOrd="0" destOrd="0" presId="urn:microsoft.com/office/officeart/2005/8/layout/hierarchy3"/>
    <dgm:cxn modelId="{46B0727F-D168-4C67-A3B8-B30F99935DB3}" srcId="{BB8E5B92-C8E2-4193-B930-3DAA9504EAC2}" destId="{E564C988-C5C8-4AAE-B8DA-B74053BA5BE9}" srcOrd="1" destOrd="0" parTransId="{7FEC15D6-B859-4F35-89A2-48063E1037D5}" sibTransId="{140FD5EC-1A9B-4BDF-A200-E61ED5F79F08}"/>
    <dgm:cxn modelId="{72816581-5A0A-4107-A054-160FD3FF58D5}" type="presOf" srcId="{3EA67A1F-F400-454D-B272-FB9BB760BA27}" destId="{1FA1E87D-29DC-431D-B81D-329EED82231B}" srcOrd="0" destOrd="0" presId="urn:microsoft.com/office/officeart/2005/8/layout/hierarchy3"/>
    <dgm:cxn modelId="{845CDB92-4CEB-4836-9EA7-B351EAF627B7}" type="presOf" srcId="{603C093E-3914-4B51-9A64-098C0308B36C}" destId="{F6B16CF1-D08F-4C36-B39C-43548F609282}" srcOrd="0" destOrd="0" presId="urn:microsoft.com/office/officeart/2005/8/layout/hierarchy3"/>
    <dgm:cxn modelId="{5BAD7D9E-B004-4CF8-B8E5-0AC75CDA0759}" type="presOf" srcId="{FD349AEB-D401-4199-8131-8A56057086BB}" destId="{763542DE-12F4-4718-8874-81980E408533}" srcOrd="0" destOrd="0" presId="urn:microsoft.com/office/officeart/2005/8/layout/hierarchy3"/>
    <dgm:cxn modelId="{264F0FA9-A0BE-4E63-A76F-5BA9124F6690}" srcId="{3EA67A1F-F400-454D-B272-FB9BB760BA27}" destId="{FD349AEB-D401-4199-8131-8A56057086BB}" srcOrd="1" destOrd="0" parTransId="{6B77625D-C242-4566-B5D9-C4664ED25515}" sibTransId="{013BD3D5-FFB0-42C6-A6A6-8D336A49BF3C}"/>
    <dgm:cxn modelId="{EAAD75AC-2DE2-413D-842B-400BC307E477}" type="presOf" srcId="{7FEC15D6-B859-4F35-89A2-48063E1037D5}" destId="{8054D5B6-DD70-4962-B158-841CA2DF87EF}" srcOrd="0" destOrd="0" presId="urn:microsoft.com/office/officeart/2005/8/layout/hierarchy3"/>
    <dgm:cxn modelId="{53C596BA-078A-4D26-97ED-4D0B4C0381C8}" type="presOf" srcId="{BB8E5B92-C8E2-4193-B930-3DAA9504EAC2}" destId="{B955297E-A5E4-4D53-AE6B-12F77F2713CC}" srcOrd="0" destOrd="0" presId="urn:microsoft.com/office/officeart/2005/8/layout/hierarchy3"/>
    <dgm:cxn modelId="{61E3AFBE-C344-4F62-818E-E80C55C82DE9}" type="presOf" srcId="{E564C988-C5C8-4AAE-B8DA-B74053BA5BE9}" destId="{B3B560C7-066F-44E5-9550-7B7559D86D53}" srcOrd="0" destOrd="0" presId="urn:microsoft.com/office/officeart/2005/8/layout/hierarchy3"/>
    <dgm:cxn modelId="{94CBF4DE-6F72-45E0-9B26-A8D904473EBE}" srcId="{FD349AEB-D401-4199-8131-8A56057086BB}" destId="{524942C4-E939-4F21-AD58-B3B15C2EBF94}" srcOrd="0" destOrd="0" parTransId="{5C99C261-812A-4F9A-9D9B-DA9B965595B0}" sibTransId="{FCC3D76B-6B6C-4B61-80D3-81AACED81839}"/>
    <dgm:cxn modelId="{07F47EEA-9147-44AA-A419-707C3BD01515}" type="presOf" srcId="{5C99C261-812A-4F9A-9D9B-DA9B965595B0}" destId="{41614672-F0C1-419D-B5B8-D8DC5A5C00EB}" srcOrd="0" destOrd="0" presId="urn:microsoft.com/office/officeart/2005/8/layout/hierarchy3"/>
    <dgm:cxn modelId="{064033F6-5624-4790-8174-6A012F64AF46}" srcId="{FD349AEB-D401-4199-8131-8A56057086BB}" destId="{0ADDA0FF-C250-482F-9D73-7E597A2FA57F}" srcOrd="1" destOrd="0" parTransId="{285C5F0B-FDE6-44FA-B2A4-1033A7E45FC5}" sibTransId="{2964DB04-A476-4B0F-9514-65D358A99C25}"/>
    <dgm:cxn modelId="{024514FD-9DEE-4739-9A36-D213F24693E9}" type="presOf" srcId="{DE16A6CF-1BEC-4796-A03D-8AF20E6EB1CA}" destId="{CF6639CE-2E2D-4475-89BF-7D069600CB81}" srcOrd="0" destOrd="0" presId="urn:microsoft.com/office/officeart/2005/8/layout/hierarchy3"/>
    <dgm:cxn modelId="{989AD4F0-A9C4-48C8-A274-348FDDE02324}" type="presParOf" srcId="{1FA1E87D-29DC-431D-B81D-329EED82231B}" destId="{05B8EAE0-51F2-48B0-8C36-B6DE2253F5A6}" srcOrd="0" destOrd="0" presId="urn:microsoft.com/office/officeart/2005/8/layout/hierarchy3"/>
    <dgm:cxn modelId="{BFB8FEEE-F239-431A-A863-9AF2E8D02DE9}" type="presParOf" srcId="{05B8EAE0-51F2-48B0-8C36-B6DE2253F5A6}" destId="{2BD172CE-120C-4430-B8A5-C5A90EB4FFAC}" srcOrd="0" destOrd="0" presId="urn:microsoft.com/office/officeart/2005/8/layout/hierarchy3"/>
    <dgm:cxn modelId="{F91E3743-C0CB-4865-BA40-732EA68E3E2A}" type="presParOf" srcId="{2BD172CE-120C-4430-B8A5-C5A90EB4FFAC}" destId="{B955297E-A5E4-4D53-AE6B-12F77F2713CC}" srcOrd="0" destOrd="0" presId="urn:microsoft.com/office/officeart/2005/8/layout/hierarchy3"/>
    <dgm:cxn modelId="{7D304E09-E44D-4005-A26B-F14B15592067}" type="presParOf" srcId="{2BD172CE-120C-4430-B8A5-C5A90EB4FFAC}" destId="{4924B451-BA56-4BB8-8904-585F60960685}" srcOrd="1" destOrd="0" presId="urn:microsoft.com/office/officeart/2005/8/layout/hierarchy3"/>
    <dgm:cxn modelId="{9DF07701-F73D-488F-B397-B9170C52C103}" type="presParOf" srcId="{05B8EAE0-51F2-48B0-8C36-B6DE2253F5A6}" destId="{4AB17A2F-EBD8-45EF-8189-E9CE73E87692}" srcOrd="1" destOrd="0" presId="urn:microsoft.com/office/officeart/2005/8/layout/hierarchy3"/>
    <dgm:cxn modelId="{91FB7367-C093-427D-88AD-D45D16F859F8}" type="presParOf" srcId="{4AB17A2F-EBD8-45EF-8189-E9CE73E87692}" destId="{F6B16CF1-D08F-4C36-B39C-43548F609282}" srcOrd="0" destOrd="0" presId="urn:microsoft.com/office/officeart/2005/8/layout/hierarchy3"/>
    <dgm:cxn modelId="{239C2FF1-87A9-434A-A96F-134F19AB6B87}" type="presParOf" srcId="{4AB17A2F-EBD8-45EF-8189-E9CE73E87692}" destId="{CF6639CE-2E2D-4475-89BF-7D069600CB81}" srcOrd="1" destOrd="0" presId="urn:microsoft.com/office/officeart/2005/8/layout/hierarchy3"/>
    <dgm:cxn modelId="{F20CEAF7-7DB2-45EC-8169-B75E9FEB2FA3}" type="presParOf" srcId="{4AB17A2F-EBD8-45EF-8189-E9CE73E87692}" destId="{8054D5B6-DD70-4962-B158-841CA2DF87EF}" srcOrd="2" destOrd="0" presId="urn:microsoft.com/office/officeart/2005/8/layout/hierarchy3"/>
    <dgm:cxn modelId="{8A9E63E4-8C71-435D-8D02-86149A37B5CF}" type="presParOf" srcId="{4AB17A2F-EBD8-45EF-8189-E9CE73E87692}" destId="{B3B560C7-066F-44E5-9550-7B7559D86D53}" srcOrd="3" destOrd="0" presId="urn:microsoft.com/office/officeart/2005/8/layout/hierarchy3"/>
    <dgm:cxn modelId="{3224D5CA-EB65-4205-BBCF-AE51625BC2F7}" type="presParOf" srcId="{1FA1E87D-29DC-431D-B81D-329EED82231B}" destId="{52B9BF36-8B6A-432F-9AF3-DCCFDD136BA7}" srcOrd="1" destOrd="0" presId="urn:microsoft.com/office/officeart/2005/8/layout/hierarchy3"/>
    <dgm:cxn modelId="{95240FB3-1CE7-430F-AF1D-7DA01190FC0D}" type="presParOf" srcId="{52B9BF36-8B6A-432F-9AF3-DCCFDD136BA7}" destId="{49E33715-0F5D-4919-880F-A846C442AC5D}" srcOrd="0" destOrd="0" presId="urn:microsoft.com/office/officeart/2005/8/layout/hierarchy3"/>
    <dgm:cxn modelId="{7836DC9F-8CBF-4376-BCE7-D42575866AB9}" type="presParOf" srcId="{49E33715-0F5D-4919-880F-A846C442AC5D}" destId="{763542DE-12F4-4718-8874-81980E408533}" srcOrd="0" destOrd="0" presId="urn:microsoft.com/office/officeart/2005/8/layout/hierarchy3"/>
    <dgm:cxn modelId="{61C690A7-9C9D-4438-9F37-DA0E70E5A24A}" type="presParOf" srcId="{49E33715-0F5D-4919-880F-A846C442AC5D}" destId="{70A06B38-8777-48C0-8356-8D5D3136A2E3}" srcOrd="1" destOrd="0" presId="urn:microsoft.com/office/officeart/2005/8/layout/hierarchy3"/>
    <dgm:cxn modelId="{37A5873E-5109-4868-B879-6883E25CF8DF}" type="presParOf" srcId="{52B9BF36-8B6A-432F-9AF3-DCCFDD136BA7}" destId="{0B52FAF4-BB99-44BA-B08A-838FAA7A4C12}" srcOrd="1" destOrd="0" presId="urn:microsoft.com/office/officeart/2005/8/layout/hierarchy3"/>
    <dgm:cxn modelId="{9A7C9ABE-E9D0-4C09-B780-98D4ED34F4BF}" type="presParOf" srcId="{0B52FAF4-BB99-44BA-B08A-838FAA7A4C12}" destId="{41614672-F0C1-419D-B5B8-D8DC5A5C00EB}" srcOrd="0" destOrd="0" presId="urn:microsoft.com/office/officeart/2005/8/layout/hierarchy3"/>
    <dgm:cxn modelId="{B5CF1093-2D4D-4CCC-8C26-8894DA6DCA4B}" type="presParOf" srcId="{0B52FAF4-BB99-44BA-B08A-838FAA7A4C12}" destId="{9B90AB2E-07CB-4340-B77E-992B38B738C3}" srcOrd="1" destOrd="0" presId="urn:microsoft.com/office/officeart/2005/8/layout/hierarchy3"/>
    <dgm:cxn modelId="{F9F8B5BF-78C4-4377-BFDE-5D1A9CCE7AA4}" type="presParOf" srcId="{0B52FAF4-BB99-44BA-B08A-838FAA7A4C12}" destId="{9FD23DB3-B147-453B-80ED-D5AFBF532854}" srcOrd="2" destOrd="0" presId="urn:microsoft.com/office/officeart/2005/8/layout/hierarchy3"/>
    <dgm:cxn modelId="{4427C1C0-4E57-426B-BD36-93CB020F3138}" type="presParOf" srcId="{0B52FAF4-BB99-44BA-B08A-838FAA7A4C12}" destId="{7D38A439-9421-488D-8775-4EE234203E8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97E-A5E4-4D53-AE6B-12F77F2713CC}">
      <dsp:nvSpPr>
        <dsp:cNvPr id="0" name=""/>
        <dsp:cNvSpPr/>
      </dsp:nvSpPr>
      <dsp:spPr>
        <a:xfrm>
          <a:off x="1272077" y="1587"/>
          <a:ext cx="1903997" cy="951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Goals</a:t>
          </a:r>
        </a:p>
      </dsp:txBody>
      <dsp:txXfrm>
        <a:off x="1299960" y="29470"/>
        <a:ext cx="1848231" cy="896232"/>
      </dsp:txXfrm>
    </dsp:sp>
    <dsp:sp modelId="{F6B16CF1-D08F-4C36-B39C-43548F609282}">
      <dsp:nvSpPr>
        <dsp:cNvPr id="0" name=""/>
        <dsp:cNvSpPr/>
      </dsp:nvSpPr>
      <dsp:spPr>
        <a:xfrm>
          <a:off x="1462477" y="953586"/>
          <a:ext cx="190399" cy="713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999"/>
              </a:lnTo>
              <a:lnTo>
                <a:pt x="190399" y="7139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639CE-2E2D-4475-89BF-7D069600CB81}">
      <dsp:nvSpPr>
        <dsp:cNvPr id="0" name=""/>
        <dsp:cNvSpPr/>
      </dsp:nvSpPr>
      <dsp:spPr>
        <a:xfrm>
          <a:off x="1652876" y="1191586"/>
          <a:ext cx="1523198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Metrics</a:t>
          </a:r>
        </a:p>
      </dsp:txBody>
      <dsp:txXfrm>
        <a:off x="1680759" y="1219469"/>
        <a:ext cx="1467432" cy="896232"/>
      </dsp:txXfrm>
    </dsp:sp>
    <dsp:sp modelId="{8054D5B6-DD70-4962-B158-841CA2DF87EF}">
      <dsp:nvSpPr>
        <dsp:cNvPr id="0" name=""/>
        <dsp:cNvSpPr/>
      </dsp:nvSpPr>
      <dsp:spPr>
        <a:xfrm>
          <a:off x="1462477" y="953586"/>
          <a:ext cx="190399" cy="1903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3997"/>
              </a:lnTo>
              <a:lnTo>
                <a:pt x="190399" y="1903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560C7-066F-44E5-9550-7B7559D86D53}">
      <dsp:nvSpPr>
        <dsp:cNvPr id="0" name=""/>
        <dsp:cNvSpPr/>
      </dsp:nvSpPr>
      <dsp:spPr>
        <a:xfrm>
          <a:off x="1652876" y="2381585"/>
          <a:ext cx="1673111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Tradeoffs</a:t>
          </a:r>
        </a:p>
      </dsp:txBody>
      <dsp:txXfrm>
        <a:off x="1680759" y="2409468"/>
        <a:ext cx="1617345" cy="896232"/>
      </dsp:txXfrm>
    </dsp:sp>
    <dsp:sp modelId="{763542DE-12F4-4718-8874-81980E408533}">
      <dsp:nvSpPr>
        <dsp:cNvPr id="0" name=""/>
        <dsp:cNvSpPr/>
      </dsp:nvSpPr>
      <dsp:spPr>
        <a:xfrm>
          <a:off x="3652074" y="1587"/>
          <a:ext cx="2540104" cy="951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43180" rIns="6477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(what to do)</a:t>
          </a:r>
        </a:p>
      </dsp:txBody>
      <dsp:txXfrm>
        <a:off x="3679957" y="29470"/>
        <a:ext cx="2484338" cy="896232"/>
      </dsp:txXfrm>
    </dsp:sp>
    <dsp:sp modelId="{41614672-F0C1-419D-B5B8-D8DC5A5C00EB}">
      <dsp:nvSpPr>
        <dsp:cNvPr id="0" name=""/>
        <dsp:cNvSpPr/>
      </dsp:nvSpPr>
      <dsp:spPr>
        <a:xfrm>
          <a:off x="3906085" y="953586"/>
          <a:ext cx="254010" cy="713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999"/>
              </a:lnTo>
              <a:lnTo>
                <a:pt x="254010" y="7139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0AB2E-07CB-4340-B77E-992B38B738C3}">
      <dsp:nvSpPr>
        <dsp:cNvPr id="0" name=""/>
        <dsp:cNvSpPr/>
      </dsp:nvSpPr>
      <dsp:spPr>
        <a:xfrm>
          <a:off x="4160095" y="1191586"/>
          <a:ext cx="3471155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(assessing success)</a:t>
          </a:r>
        </a:p>
      </dsp:txBody>
      <dsp:txXfrm>
        <a:off x="4187978" y="1219469"/>
        <a:ext cx="3415389" cy="896232"/>
      </dsp:txXfrm>
    </dsp:sp>
    <dsp:sp modelId="{9FD23DB3-B147-453B-80ED-D5AFBF532854}">
      <dsp:nvSpPr>
        <dsp:cNvPr id="0" name=""/>
        <dsp:cNvSpPr/>
      </dsp:nvSpPr>
      <dsp:spPr>
        <a:xfrm>
          <a:off x="3906085" y="953586"/>
          <a:ext cx="254010" cy="1903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3997"/>
              </a:lnTo>
              <a:lnTo>
                <a:pt x="254010" y="1903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8A439-9421-488D-8775-4EE234203E81}">
      <dsp:nvSpPr>
        <dsp:cNvPr id="0" name=""/>
        <dsp:cNvSpPr/>
      </dsp:nvSpPr>
      <dsp:spPr>
        <a:xfrm>
          <a:off x="4160095" y="2381585"/>
          <a:ext cx="3501132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(what matters most)</a:t>
          </a:r>
        </a:p>
      </dsp:txBody>
      <dsp:txXfrm>
        <a:off x="4187978" y="2409468"/>
        <a:ext cx="3445366" cy="896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97E-A5E4-4D53-AE6B-12F77F2713CC}">
      <dsp:nvSpPr>
        <dsp:cNvPr id="0" name=""/>
        <dsp:cNvSpPr/>
      </dsp:nvSpPr>
      <dsp:spPr>
        <a:xfrm>
          <a:off x="1205275" y="1587"/>
          <a:ext cx="1903997" cy="951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Goals</a:t>
          </a:r>
        </a:p>
      </dsp:txBody>
      <dsp:txXfrm>
        <a:off x="1233158" y="29470"/>
        <a:ext cx="1848231" cy="896232"/>
      </dsp:txXfrm>
    </dsp:sp>
    <dsp:sp modelId="{F6B16CF1-D08F-4C36-B39C-43548F609282}">
      <dsp:nvSpPr>
        <dsp:cNvPr id="0" name=""/>
        <dsp:cNvSpPr/>
      </dsp:nvSpPr>
      <dsp:spPr>
        <a:xfrm>
          <a:off x="1395675" y="953586"/>
          <a:ext cx="190399" cy="713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999"/>
              </a:lnTo>
              <a:lnTo>
                <a:pt x="190399" y="7139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639CE-2E2D-4475-89BF-7D069600CB81}">
      <dsp:nvSpPr>
        <dsp:cNvPr id="0" name=""/>
        <dsp:cNvSpPr/>
      </dsp:nvSpPr>
      <dsp:spPr>
        <a:xfrm>
          <a:off x="1586075" y="1191586"/>
          <a:ext cx="1523198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Metrics</a:t>
          </a:r>
        </a:p>
      </dsp:txBody>
      <dsp:txXfrm>
        <a:off x="1613958" y="1219469"/>
        <a:ext cx="1467432" cy="896232"/>
      </dsp:txXfrm>
    </dsp:sp>
    <dsp:sp modelId="{8054D5B6-DD70-4962-B158-841CA2DF87EF}">
      <dsp:nvSpPr>
        <dsp:cNvPr id="0" name=""/>
        <dsp:cNvSpPr/>
      </dsp:nvSpPr>
      <dsp:spPr>
        <a:xfrm>
          <a:off x="1395675" y="953586"/>
          <a:ext cx="190399" cy="1903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3997"/>
              </a:lnTo>
              <a:lnTo>
                <a:pt x="190399" y="1903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560C7-066F-44E5-9550-7B7559D86D53}">
      <dsp:nvSpPr>
        <dsp:cNvPr id="0" name=""/>
        <dsp:cNvSpPr/>
      </dsp:nvSpPr>
      <dsp:spPr>
        <a:xfrm>
          <a:off x="1586075" y="2381585"/>
          <a:ext cx="1673111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Tradeoffs</a:t>
          </a:r>
        </a:p>
      </dsp:txBody>
      <dsp:txXfrm>
        <a:off x="1613958" y="2409468"/>
        <a:ext cx="1617345" cy="896232"/>
      </dsp:txXfrm>
    </dsp:sp>
    <dsp:sp modelId="{763542DE-12F4-4718-8874-81980E408533}">
      <dsp:nvSpPr>
        <dsp:cNvPr id="0" name=""/>
        <dsp:cNvSpPr/>
      </dsp:nvSpPr>
      <dsp:spPr>
        <a:xfrm>
          <a:off x="3585272" y="1587"/>
          <a:ext cx="3208122" cy="848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3610137" y="26452"/>
        <a:ext cx="3158392" cy="799234"/>
      </dsp:txXfrm>
    </dsp:sp>
    <dsp:sp modelId="{41614672-F0C1-419D-B5B8-D8DC5A5C00EB}">
      <dsp:nvSpPr>
        <dsp:cNvPr id="0" name=""/>
        <dsp:cNvSpPr/>
      </dsp:nvSpPr>
      <dsp:spPr>
        <a:xfrm>
          <a:off x="3906085" y="850551"/>
          <a:ext cx="320812" cy="713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999"/>
              </a:lnTo>
              <a:lnTo>
                <a:pt x="320812" y="7139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0AB2E-07CB-4340-B77E-992B38B738C3}">
      <dsp:nvSpPr>
        <dsp:cNvPr id="0" name=""/>
        <dsp:cNvSpPr/>
      </dsp:nvSpPr>
      <dsp:spPr>
        <a:xfrm>
          <a:off x="4226897" y="1088551"/>
          <a:ext cx="3471155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4254780" y="1116434"/>
        <a:ext cx="3415389" cy="896232"/>
      </dsp:txXfrm>
    </dsp:sp>
    <dsp:sp modelId="{9FD23DB3-B147-453B-80ED-D5AFBF532854}">
      <dsp:nvSpPr>
        <dsp:cNvPr id="0" name=""/>
        <dsp:cNvSpPr/>
      </dsp:nvSpPr>
      <dsp:spPr>
        <a:xfrm>
          <a:off x="3906085" y="850551"/>
          <a:ext cx="320812" cy="1903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3997"/>
              </a:lnTo>
              <a:lnTo>
                <a:pt x="320812" y="1903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8A439-9421-488D-8775-4EE234203E81}">
      <dsp:nvSpPr>
        <dsp:cNvPr id="0" name=""/>
        <dsp:cNvSpPr/>
      </dsp:nvSpPr>
      <dsp:spPr>
        <a:xfrm>
          <a:off x="4226897" y="2278550"/>
          <a:ext cx="3501132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4254780" y="2306433"/>
        <a:ext cx="3445366" cy="896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55297E-A5E4-4D53-AE6B-12F77F2713CC}">
      <dsp:nvSpPr>
        <dsp:cNvPr id="0" name=""/>
        <dsp:cNvSpPr/>
      </dsp:nvSpPr>
      <dsp:spPr>
        <a:xfrm>
          <a:off x="1205275" y="1587"/>
          <a:ext cx="1903997" cy="951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63500" rIns="9525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Goals</a:t>
          </a:r>
        </a:p>
      </dsp:txBody>
      <dsp:txXfrm>
        <a:off x="1233158" y="29470"/>
        <a:ext cx="1848231" cy="896232"/>
      </dsp:txXfrm>
    </dsp:sp>
    <dsp:sp modelId="{F6B16CF1-D08F-4C36-B39C-43548F609282}">
      <dsp:nvSpPr>
        <dsp:cNvPr id="0" name=""/>
        <dsp:cNvSpPr/>
      </dsp:nvSpPr>
      <dsp:spPr>
        <a:xfrm>
          <a:off x="1395675" y="953586"/>
          <a:ext cx="190399" cy="713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999"/>
              </a:lnTo>
              <a:lnTo>
                <a:pt x="190399" y="7139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6639CE-2E2D-4475-89BF-7D069600CB81}">
      <dsp:nvSpPr>
        <dsp:cNvPr id="0" name=""/>
        <dsp:cNvSpPr/>
      </dsp:nvSpPr>
      <dsp:spPr>
        <a:xfrm>
          <a:off x="1586075" y="1191586"/>
          <a:ext cx="1523198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Metrics</a:t>
          </a:r>
        </a:p>
      </dsp:txBody>
      <dsp:txXfrm>
        <a:off x="1613958" y="1219469"/>
        <a:ext cx="1467432" cy="896232"/>
      </dsp:txXfrm>
    </dsp:sp>
    <dsp:sp modelId="{8054D5B6-DD70-4962-B158-841CA2DF87EF}">
      <dsp:nvSpPr>
        <dsp:cNvPr id="0" name=""/>
        <dsp:cNvSpPr/>
      </dsp:nvSpPr>
      <dsp:spPr>
        <a:xfrm>
          <a:off x="1395675" y="953586"/>
          <a:ext cx="190399" cy="1903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3997"/>
              </a:lnTo>
              <a:lnTo>
                <a:pt x="190399" y="1903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B560C7-066F-44E5-9550-7B7559D86D53}">
      <dsp:nvSpPr>
        <dsp:cNvPr id="0" name=""/>
        <dsp:cNvSpPr/>
      </dsp:nvSpPr>
      <dsp:spPr>
        <a:xfrm>
          <a:off x="1586075" y="2381585"/>
          <a:ext cx="1673111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Tradeoffs</a:t>
          </a:r>
        </a:p>
      </dsp:txBody>
      <dsp:txXfrm>
        <a:off x="1613958" y="2409468"/>
        <a:ext cx="1617345" cy="896232"/>
      </dsp:txXfrm>
    </dsp:sp>
    <dsp:sp modelId="{763542DE-12F4-4718-8874-81980E408533}">
      <dsp:nvSpPr>
        <dsp:cNvPr id="0" name=""/>
        <dsp:cNvSpPr/>
      </dsp:nvSpPr>
      <dsp:spPr>
        <a:xfrm>
          <a:off x="3585272" y="1587"/>
          <a:ext cx="3208122" cy="8489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3610137" y="26452"/>
        <a:ext cx="3158392" cy="799234"/>
      </dsp:txXfrm>
    </dsp:sp>
    <dsp:sp modelId="{41614672-F0C1-419D-B5B8-D8DC5A5C00EB}">
      <dsp:nvSpPr>
        <dsp:cNvPr id="0" name=""/>
        <dsp:cNvSpPr/>
      </dsp:nvSpPr>
      <dsp:spPr>
        <a:xfrm>
          <a:off x="3906085" y="850551"/>
          <a:ext cx="320812" cy="713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999"/>
              </a:lnTo>
              <a:lnTo>
                <a:pt x="320812" y="7139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90AB2E-07CB-4340-B77E-992B38B738C3}">
      <dsp:nvSpPr>
        <dsp:cNvPr id="0" name=""/>
        <dsp:cNvSpPr/>
      </dsp:nvSpPr>
      <dsp:spPr>
        <a:xfrm>
          <a:off x="4226897" y="1088551"/>
          <a:ext cx="3471155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4254780" y="1116434"/>
        <a:ext cx="3415389" cy="896232"/>
      </dsp:txXfrm>
    </dsp:sp>
    <dsp:sp modelId="{9FD23DB3-B147-453B-80ED-D5AFBF532854}">
      <dsp:nvSpPr>
        <dsp:cNvPr id="0" name=""/>
        <dsp:cNvSpPr/>
      </dsp:nvSpPr>
      <dsp:spPr>
        <a:xfrm>
          <a:off x="3906085" y="850551"/>
          <a:ext cx="320812" cy="1903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3997"/>
              </a:lnTo>
              <a:lnTo>
                <a:pt x="320812" y="190399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38A439-9421-488D-8775-4EE234203E81}">
      <dsp:nvSpPr>
        <dsp:cNvPr id="0" name=""/>
        <dsp:cNvSpPr/>
      </dsp:nvSpPr>
      <dsp:spPr>
        <a:xfrm>
          <a:off x="4226897" y="2278550"/>
          <a:ext cx="3501132" cy="95199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4254780" y="2306433"/>
        <a:ext cx="3445366" cy="8962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1:16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1,'33'2,"-1"2,1 1,39 12,22 3,5-5,-2 9,-79-21,49 7,107 2,-156-12,-6-1,-1 1,0 0,0 1,0 0,0 1,18 5,-13-3,-1 0,1 0,-1-1,1-1,22 0,80-8,-89 2,-1-1,0-2,0-1,33-13,-15 4,68-14,-91 27,1 2,27 1,32-4,-24 0,103 4,-76 2,-78-1,-1 1,1-1,0 1,-1 1,1-1,-1 1,0 1,12 4,-4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8:21.5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 1,'0'1,"1"-1,-1 1,0 0,0 0,1 0,-1-1,1 1,-1 0,1 0,-1-1,1 1,-1-1,1 1,-1 0,1-1,0 1,-1-1,1 1,0-1,0 0,-1 1,1-1,0 0,0 1,0-1,-1 0,1 0,0 0,0 0,1 0,4 2,78 25,0-5,159 22,-46-24,-133-7,-47-8,-1-2,0 0,24 1,607-5,-622 2,-1 2,0 1,-1 0,33 12,-3-2,47 20,-75-24,1-1,1-1,31 6,-52-14,82 13,142 3,278-17,-292 1,-144 6,1 1,14-3,118 22,50 4,-233-29,-19-1,-5 0,-37-1,-756 1,461 12,-91 1,-402-14,793-1,0-2,0-1,0-2,-38-12,-64-13,-11 17,-6-2,-244-67,361 76,0 2,-67-4,-73 12,103-1,465-1,-197 0,414 8,7 31,-529-28,85 5,147-18,110 3,-353 4,84 17,-154-21,11 2,1 0,0-1,-1-1,1 0,27-4,-39 1,-5 0,-14-1,-23 0,-324 2,323-1,1-2,0-1,-53-16,-100-45,159 54,-55-21,72 29,0 1,-1 0,1 1,-24-1,-170 12,167-7,-239-7,163-1,-217-16,312 21,7 1,-1-1,1-1,-18-4,71-2,172-25,2 17,-163 13,7-1,241-9,-240 14,1 2,-1 3,61 14,227 51,-295-64,57 1,-51-5,59-1,-72-2,1 1,47 8,9 13,-62-13,0-1,77 6,75-2,-78-4,-38-6,105-11,126-6,82 6,104-6,-480 14,-1 0,1-1,0 0,16-6,-23 7,10-3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8:28.5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0,'1161'0,"-1007"13,9-1,-123-12,0 1,41 7,-2 1,109-1,-44-4,141 2,-158 11,-2-1,-84-12,44 11,-47-7,57 4,51-1,43 2,-173-13,206 10,4-6,-1 1,-191-1,0-3,0-1,0-1,0-1,38-9,-4 0,-52 9,0 0,-1 0,1-2,-1 0,24-10,-29 10,0 0,0 1,1 0,-1 0,1 1,18-1,68 4,-39 1,637-2,-617-7,-7 1,20 0,14 0,-30 7,85-2,-137-2,28-6,-32 4,0 2,31-2,258 16,-208-1,-86-8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8:33.0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9305 220,'-1'-1,"1"1,0-1,0 1,-1-1,1 1,-1-1,1 1,0 0,-1-1,1 1,-1 0,1-1,-1 1,1 0,-1-1,1 1,-1 0,1 0,-1 0,0 0,1-1,-1 1,1 0,-1 0,1 0,-2 0,-17 0,-4 4,-1 1,1 2,-41 16,-31 9,75-28,0-1,-32 0,31-2,1 0,-27 6,10 0,-60 4,6-2,-28 4,-186-2,-491-11,768-2,-51-9,49 6,-42-2,-12 7,23 0,-78-9,-88-8,-1 18,81 1,126-3,-1 0,0-1,0-1,-37-11,21 5,0 2,-59-3,2 0,43 5,-102 4,71 3,-328-2,378-2,-47-8,-4 0,-20 6,-82-9,-21-12,198 23,-1 0,1-1,-16-6,14 4,1 2,-16-4,-172-20,121 19,-159-6,162 12,-33-10,73 6,-57 0,-431 6,511 0,0-2,0 1,0-2,-13-3,13 3,-1 0,0 0,-17 0,0 2,14 1,0 0,0-1,0-1,-16-4,-5-4,0 1,-1 1,-57-4,-290 11,183 3,190-1,1 0,-1 1,0 0,-12 5,11-4,1 0,-1-1,-15 2,-3-2,-46 11,58-10,-27 3,34-6,0 2,0-1,0 1,-20 7,5 0,0 0,-1-2,-30 4,13-2,27-5,0 0,-25 1,-40-1,-169 4,-113-8,337-1,-47-9,-4-1,-38-2,64 6,-65-1,-108 9,203-1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8:36.2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1475 63,'-14'0,"0"0,0 1,1 0,-1 2,-18 4,7-2,1 0,-1-2,1-1,-1-1,-41-3,2 0,-109-7,141 6,15 1,-35-6,-108-33,137 35,-1 2,-34-2,22 3,-173-1,119 5,-144-1,222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9:56:38.78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48,'2'-3,"0"0,1 0,-1 0,1 1,-1-1,1 1,0-1,0 1,0 0,0 0,0 0,1 1,-1-1,0 1,1 0,-1 0,8-2,6 0,0 1,24-1,-38 3,211 1,-123 10,30 2,328-13,-212-1,-198-1,47-8,29-1,-56 10,-31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5:35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0,'180'9,"-139"-6,56-3,16 0,-58 6,32 1,-37-9,-23 1,0 1,54 7,-68-5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5:40.5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62,'0'-1,"0"0,1 0,-1 0,0 0,1 0,-1 0,1 0,-1 0,1 0,-1 0,1 0,0 0,-1 1,1-1,0 0,0 1,-1-1,1 0,0 1,0-1,0 1,0-1,0 1,0 0,0-1,0 1,0 0,0 0,1-1,34-3,-32 4,190 1,23-2,-153-4,44-2,-45 8,-13 0,0-1,67-11,-69 4,0 2,1 2,71 4,-34 12,-21-3,0 1,-38-6,35 3,-35-5,34 7,-38-6,1 0,29 1,485-6,-515 2,26 4,-26-1,24-1,120 9,-129-12,0 2,52 10,38 3,-84-11,20-1,-47-3,0 1,0 0,0 1,-1 0,1 2,21 7,-27-7,1-1,0 0,0 0,0-1,17 0,63-3,-34-1,-18 3,59-9,-84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5:46.4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40,'557'0,"-482"-6,0 0,-49 6,-5 0,0 0,1-1,36-8,-29 3,1 1,57-2,60 11,-135-3,1 1,20 6,-20-4,0-1,16 2,18-4,84-7,0 0,-17 12,11 0,-86-6,7-1,80 9,-26 1,-30-4,2 0,-51-5,0 1,1 1,-1 1,40 11,-46-10,0 0,0-1,0 0,24 0,64-4,-37-1,89 2,-140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5:57.5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17,'29'2,"52"8,-19 6,-43-10,-1-1,24 2,22-3,66-4,-42-2,-56 2,11-1,71 9,-93-6,0 0,1-2,-1-1,26-4,-7 1,173 2,-116 3,845-1,-929-1,-1 0,1-2,0 1,17-7,20-4,-9 7,49-11,-61 12,1 1,-1 2,1 1,35 3,0-1,1079-1,-1129 1,0 1,-1 0,22 6,-21-4,0-1,1 0,15 0,61-4,37 1,-77 6,20 1,-61-7,-1 2,0-1,1 2,11 3,23 5,5-3,-13-1,1-2,40 0,63-6,-127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6:05.8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13,'30'1,"-1"2,32 6,13 3,-61-10,0 1,1 1,-1 0,-1 1,20 9,10 4,-31-14,1-1,0-1,0 0,0 0,13-1,17 2,19 2,96-4,-69-3,919 2,-1000 0,1-1,-1 0,1 0,-1-1,0 0,1 0,-1-1,0 0,-1 0,1-1,8-6,9-3,63-26,-78 35,0 0,1 1,-1-1,1 2,-1-1,1 2,13-2,-6 3,1 0,-1 1,23 5,-21-4,28 0,-33-2,-1 0,0 1,0 0,25 7,-25-4,-1-1,1 0,0-1,0-1,0 0,17-1,75-13,-60 6,3 3,-35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6:12.4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74,'6'1,"1"0,-1 0,0 1,12 4,22 5,20-1,-24-3,0-2,38 1,-64-6,-1 1,0 1,0 0,14 4,-12-3,0 0,18 2,13-3,1-3,-1-2,58-10,-71 9,-4 1,37 2,-44 2,1-2,-1 0,0-1,23-5,-17 2,0 0,0 2,27-1,75 5,-48 1,150-1,253-2,-373-5,54-1,0-5,-8-1,-143 12,0 0,0-1,-1 0,1-1,14-6,-14 5,1 0,-1 1,1 0,15-1,-3 4,1 1,30 5,29 1,-27-7,97-1,-98-5,28 0,296 6,-357-1,25-4,21-1,-26 6,-4 0,68-7,-67 3,0 1,43 4,-25 0,-27 1,-18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6:23.6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76,'20'0,"0"0,-1 1,1 1,-1 1,0 1,26 8,-25-4,0-1,0 0,0-2,1-1,0 0,0-1,22-1,247-3,-266 0,1-2,43-10,-8 1,8-4,-47 11,42-7,-25 6,0-1,37-13,43-8,-45 20,0 3,96 6,-54 1,-81-2,-1 2,66 10,-28 2,41 9,-89-18,44 2,-48-6,-1 1,1 1,34 9,-30-5,1-1,0 0,0-2,27 0,101-2,-84-3,-25 1,82-9,-53-3,136-4,-174 14,1-2,39-8,-37 5,64-4,234 11,-310 2,1 0,49 12,-9-1,-49-9,1 0,19 8,-23-7,0 0,0-1,0-1,19 2,153 5,-158-7,40 11,5 1,36-6,-26-2,124-3,-119-6,134 2,-212 1,-1 0,1 0,0 1,15 6,-14-5,-1 0,1-1,18 2,-9-4,1-1,22-4,30-2,302 8,-343-3,61-11,-79 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5T17:56:33.8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1 149,'126'10,"-126"-10,82 5,10 1,-4 0,-3 0,-25-1,105-4,-75-3,280 2,-339-1,53-10,-54 6,0 1,31 0,1279 7,-706-5,-611 1,0-1,0 0,0-2,0-1,23-9,-25 10,0 0,1 2,-1 0,1 1,34 4,1-1,179-12,-203 7,-12 2,-1-1,0 0,0-2,26-8,-11 0,56-9,-58 16,0 2,0 2,46 3,-12-1,1091-1,-1150 0,0-1,1 0,-1-1,15-5,20-4,-10 8,-16 1,0 0,23-6,-12 2,0 2,0 1,0 1,0 1,31 4,8-1,64 7,-103-7,-21-2,-1 0,1 1,0 0,-1 0,1 0,-1 1,1 0,6 3,-2 0,0-1,0 0,0-1,1 0,0-1,0 0,-1-1,24 0,-19 0,44 4,19 1,261-7,-330 2,1 0,-1 1,0 0,14 5,-13-4,0 0,0-1,16 2,108 8,45 0,8-13,-178 2,1 0,0 1,-1 0,14 5,-12-4,-1 0,1-1,14 2,73 9,-77-9,-1 0,1-2,0 0,0-1,25-3,-35-1,-1 0,1 0,0-1,13-7,-15 6,0 1,0 0,0 1,1 0,-1 0,18-1,4 4,-19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0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831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3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6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61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1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07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2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2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2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98F8A-603D-4B59-B418-9322F54C7C9D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750C3-FC82-4E69-B687-6DE36859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1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12.png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24" Type="http://schemas.openxmlformats.org/officeDocument/2006/relationships/customXml" Target="../ink/ink10.xml"/><Relationship Id="rId5" Type="http://schemas.openxmlformats.org/officeDocument/2006/relationships/customXml" Target="../ink/ink1.xml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customXml" Target="../ink/ink12.xml"/><Relationship Id="rId10" Type="http://schemas.openxmlformats.org/officeDocument/2006/relationships/customXml" Target="../ink/ink3.xml"/><Relationship Id="rId19" Type="http://schemas.openxmlformats.org/officeDocument/2006/relationships/image" Target="../media/image21.png"/><Relationship Id="rId31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5.xml"/><Relationship Id="rId22" Type="http://schemas.openxmlformats.org/officeDocument/2006/relationships/customXml" Target="../ink/ink9.xml"/><Relationship Id="rId27" Type="http://schemas.openxmlformats.org/officeDocument/2006/relationships/image" Target="../media/image25.png"/><Relationship Id="rId30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hyperlink" Target="http://commons.wikimedia.org/wiki/File:Oxygen_molecule.png" TargetMode="External"/><Relationship Id="rId3" Type="http://schemas.openxmlformats.org/officeDocument/2006/relationships/image" Target="../media/image17.jpg"/><Relationship Id="rId7" Type="http://schemas.openxmlformats.org/officeDocument/2006/relationships/image" Target="../media/image28.png"/><Relationship Id="rId12" Type="http://schemas.microsoft.com/office/2007/relationships/hdphoto" Target="../media/hdphoto2.wdp"/><Relationship Id="rId17" Type="http://schemas.openxmlformats.org/officeDocument/2006/relationships/image" Target="../media/image32.gif"/><Relationship Id="rId2" Type="http://schemas.openxmlformats.org/officeDocument/2006/relationships/image" Target="../media/image16.opdownload"/><Relationship Id="rId16" Type="http://schemas.openxmlformats.org/officeDocument/2006/relationships/hyperlink" Target="https://pixabay.com/en/doctor-person-surgeon-vista-129558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ublicdomainpictures.net/en/view-image.php?image=58196&amp;picture=heart-rate-ekg-ecg-heart-beat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18.jpg"/><Relationship Id="rId15" Type="http://schemas.microsoft.com/office/2007/relationships/hdphoto" Target="../media/hdphoto3.wdp"/><Relationship Id="rId10" Type="http://schemas.openxmlformats.org/officeDocument/2006/relationships/image" Target="../media/image29.png"/><Relationship Id="rId4" Type="http://schemas.openxmlformats.org/officeDocument/2006/relationships/hyperlink" Target="http://lillian888.wordpress.com/2014/06/25/a-visit-to-the-normal-zone/" TargetMode="External"/><Relationship Id="rId9" Type="http://schemas.openxmlformats.org/officeDocument/2006/relationships/hyperlink" Target="https://commons.wikimedia.org/wiki/File:Carbon_dioxide_3D.png" TargetMode="External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hyperlink" Target="mailto:njg4ne@virginia.edu" TargetMode="External"/><Relationship Id="rId5" Type="http://schemas.openxmlformats.org/officeDocument/2006/relationships/image" Target="../media/image36.svg"/><Relationship Id="rId10" Type="http://schemas.openxmlformats.org/officeDocument/2006/relationships/image" Target="../media/image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njg4ne@virginia.edu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8OnoxKotPQ?start=6&amp;feature=oembed" TargetMode="External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4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fes.atuva.ga" TargetMode="External"/><Relationship Id="rId7" Type="http://schemas.openxmlformats.org/officeDocument/2006/relationships/image" Target="../media/image6.jpeg"/><Relationship Id="rId2" Type="http://schemas.openxmlformats.org/officeDocument/2006/relationships/hyperlink" Target="sriggslab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jpe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customXml" Target="../ink/ink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mailto:njg4ne@virginia.edu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hfes.atuva.ga/" TargetMode="External"/><Relationship Id="rId12" Type="http://schemas.openxmlformats.org/officeDocument/2006/relationships/image" Target="../media/image58.png"/><Relationship Id="rId17" Type="http://schemas.openxmlformats.org/officeDocument/2006/relationships/image" Target="../media/image61.png"/><Relationship Id="rId2" Type="http://schemas.openxmlformats.org/officeDocument/2006/relationships/image" Target="../media/image4.jpe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fes.atuva.ga" TargetMode="External"/><Relationship Id="rId11" Type="http://schemas.openxmlformats.org/officeDocument/2006/relationships/hyperlink" Target="https://www.sriggslab.com/" TargetMode="External"/><Relationship Id="rId5" Type="http://schemas.openxmlformats.org/officeDocument/2006/relationships/hyperlink" Target="mailto:hfesuva@gmail.com" TargetMode="External"/><Relationship Id="rId15" Type="http://schemas.openxmlformats.org/officeDocument/2006/relationships/image" Target="../media/image59.png"/><Relationship Id="rId10" Type="http://schemas.openxmlformats.org/officeDocument/2006/relationships/hyperlink" Target="mailto:sriggs@virginia.edu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14" Type="http://schemas.openxmlformats.org/officeDocument/2006/relationships/hyperlink" Target="https://njg.engineering.virginia.ed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5627-AACC-E2D4-3991-D577B6236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72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Communicating Requirements in Software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0DE0D-CA20-7B37-0ECA-5F13EB9398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67513"/>
            <a:ext cx="9144000" cy="1655762"/>
          </a:xfrm>
        </p:spPr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Nicholas Gardella, </a:t>
            </a: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HFES at UVA,</a:t>
            </a:r>
          </a:p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Riggs Lab </a:t>
            </a:r>
          </a:p>
        </p:txBody>
      </p:sp>
      <p:pic>
        <p:nvPicPr>
          <p:cNvPr id="4" name="Picture 12" descr="HFES@UVA Logo">
            <a:extLst>
              <a:ext uri="{FF2B5EF4-FFF2-40B4-BE49-F238E27FC236}">
                <a16:creationId xmlns:a16="http://schemas.microsoft.com/office/drawing/2014/main" id="{1AADD33E-2D5D-32B6-F571-A97554426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77" y="4850393"/>
            <a:ext cx="863792" cy="9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7CCE2-8E5B-FC87-674A-65775A674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t="23469" r="11066" b="19887"/>
          <a:stretch/>
        </p:blipFill>
        <p:spPr>
          <a:xfrm>
            <a:off x="8010477" y="5112006"/>
            <a:ext cx="2469200" cy="525361"/>
          </a:xfrm>
          <a:prstGeom prst="rect">
            <a:avLst/>
          </a:prstGeom>
        </p:spPr>
      </p:pic>
      <p:pic>
        <p:nvPicPr>
          <p:cNvPr id="3076" name="Picture 4" descr="Logo Download and Usage Guidelines">
            <a:extLst>
              <a:ext uri="{FF2B5EF4-FFF2-40B4-BE49-F238E27FC236}">
                <a16:creationId xmlns:a16="http://schemas.microsoft.com/office/drawing/2014/main" id="{AE5B0CB1-3893-F34D-DEBC-5E425B862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55" y="5121729"/>
            <a:ext cx="1989600" cy="51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98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638AF977-EF71-8AB0-2890-280EBEA3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19" y="4903395"/>
            <a:ext cx="5731478" cy="1262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523EE8-08C1-D3F7-ADDC-5285A43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information engineering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068A7-2028-766E-F82F-31F9AC3D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86" y="1845087"/>
            <a:ext cx="7016026" cy="3167826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85DA00BE-9804-4EDE-DDB9-21E03131C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40" y="1222871"/>
            <a:ext cx="1807286" cy="18072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32A672-5AFD-85D4-F534-79BC1FAFD919}"/>
                  </a:ext>
                </a:extLst>
              </p14:cNvPr>
              <p14:cNvContentPartPr/>
              <p14:nvPr/>
            </p14:nvContentPartPr>
            <p14:xfrm>
              <a:off x="1841081" y="4059889"/>
              <a:ext cx="714240" cy="51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32A672-5AFD-85D4-F534-79BC1FAFD9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7081" y="3952249"/>
                <a:ext cx="821880" cy="26676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7F1ED06-156A-DF75-7862-2250961F77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6"/>
          <a:stretch/>
        </p:blipFill>
        <p:spPr>
          <a:xfrm>
            <a:off x="5993949" y="3747247"/>
            <a:ext cx="5905654" cy="2896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467E0E-B81A-17BE-7591-028908B1F408}"/>
                  </a:ext>
                </a:extLst>
              </p14:cNvPr>
              <p14:cNvContentPartPr/>
              <p14:nvPr/>
            </p14:nvContentPartPr>
            <p14:xfrm>
              <a:off x="9361457" y="3953691"/>
              <a:ext cx="277920" cy="1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467E0E-B81A-17BE-7591-028908B1F4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07817" y="3845691"/>
                <a:ext cx="3855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DE515CC-65AB-78D6-8469-1F5A488EA837}"/>
                  </a:ext>
                </a:extLst>
              </p14:cNvPr>
              <p14:cNvContentPartPr/>
              <p14:nvPr/>
            </p14:nvContentPartPr>
            <p14:xfrm>
              <a:off x="6387497" y="4201371"/>
              <a:ext cx="1247040" cy="62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DE515CC-65AB-78D6-8469-1F5A488EA8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33857" y="4093731"/>
                <a:ext cx="135468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AACE74-E6D4-6B4A-471F-5A93E68306BA}"/>
                  </a:ext>
                </a:extLst>
              </p14:cNvPr>
              <p14:cNvContentPartPr/>
              <p14:nvPr/>
            </p14:nvContentPartPr>
            <p14:xfrm>
              <a:off x="7968257" y="3934971"/>
              <a:ext cx="1024560" cy="33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AACE74-E6D4-6B4A-471F-5A93E68306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4257" y="3826971"/>
                <a:ext cx="113220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335BFEA-F220-43B8-2CC9-AB9BB79841E5}"/>
                  </a:ext>
                </a:extLst>
              </p14:cNvPr>
              <p14:cNvContentPartPr/>
              <p14:nvPr/>
            </p14:nvContentPartPr>
            <p14:xfrm>
              <a:off x="9187217" y="4483251"/>
              <a:ext cx="1717560" cy="32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335BFEA-F220-43B8-2CC9-AB9BB79841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33577" y="4375611"/>
                <a:ext cx="18252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83BDB86-71CA-C212-2A68-53275EF546EF}"/>
                  </a:ext>
                </a:extLst>
              </p14:cNvPr>
              <p14:cNvContentPartPr/>
              <p14:nvPr/>
            </p14:nvContentPartPr>
            <p14:xfrm>
              <a:off x="7367057" y="4759011"/>
              <a:ext cx="948240" cy="39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83BDB86-71CA-C212-2A68-53275EF546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3417" y="4651371"/>
                <a:ext cx="105588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3FEFC70-D631-0C42-1879-1140BE229B0A}"/>
                  </a:ext>
                </a:extLst>
              </p14:cNvPr>
              <p14:cNvContentPartPr/>
              <p14:nvPr/>
            </p14:nvContentPartPr>
            <p14:xfrm>
              <a:off x="7506377" y="5041611"/>
              <a:ext cx="1492200" cy="532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3FEFC70-D631-0C42-1879-1140BE229B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52737" y="4933611"/>
                <a:ext cx="159984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0103CC8-3C42-B5D6-01B9-F5BD84BB5957}"/>
                  </a:ext>
                </a:extLst>
              </p14:cNvPr>
              <p14:cNvContentPartPr/>
              <p14:nvPr/>
            </p14:nvContentPartPr>
            <p14:xfrm>
              <a:off x="7593857" y="5554611"/>
              <a:ext cx="2108880" cy="71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0103CC8-3C42-B5D6-01B9-F5BD84BB59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39857" y="5446971"/>
                <a:ext cx="22165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7275198-9DF1-51DA-D701-0CE869078729}"/>
                  </a:ext>
                </a:extLst>
              </p14:cNvPr>
              <p14:cNvContentPartPr/>
              <p14:nvPr/>
            </p14:nvContentPartPr>
            <p14:xfrm>
              <a:off x="7880777" y="5859171"/>
              <a:ext cx="2955240" cy="67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7275198-9DF1-51DA-D701-0CE8690787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27137" y="5751171"/>
                <a:ext cx="30628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36BEFF0-5C22-FFBD-A20A-AD12A1E3DB09}"/>
                  </a:ext>
                </a:extLst>
              </p14:cNvPr>
              <p14:cNvContentPartPr/>
              <p14:nvPr/>
            </p14:nvContentPartPr>
            <p14:xfrm>
              <a:off x="768617" y="2333691"/>
              <a:ext cx="1903320" cy="14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36BEFF0-5C22-FFBD-A20A-AD12A1E3DB0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4977" y="2226051"/>
                <a:ext cx="201096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317DB35-B7B0-9A63-4F7B-EA6BA290C52F}"/>
                  </a:ext>
                </a:extLst>
              </p14:cNvPr>
              <p14:cNvContentPartPr/>
              <p14:nvPr/>
            </p14:nvContentPartPr>
            <p14:xfrm>
              <a:off x="2246417" y="2438451"/>
              <a:ext cx="2305440" cy="65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317DB35-B7B0-9A63-4F7B-EA6BA290C52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92777" y="2330451"/>
                <a:ext cx="2413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799F346-3C54-DBC9-D2AB-61E6BF1E18CE}"/>
                  </a:ext>
                </a:extLst>
              </p14:cNvPr>
              <p14:cNvContentPartPr/>
              <p14:nvPr/>
            </p14:nvContentPartPr>
            <p14:xfrm>
              <a:off x="1252817" y="2259171"/>
              <a:ext cx="3350160" cy="127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799F346-3C54-DBC9-D2AB-61E6BF1E18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98817" y="2151171"/>
                <a:ext cx="3457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009BB54-1D38-B08F-A25E-A2211CB0A265}"/>
                  </a:ext>
                </a:extLst>
              </p14:cNvPr>
              <p14:cNvContentPartPr/>
              <p14:nvPr/>
            </p14:nvContentPartPr>
            <p14:xfrm>
              <a:off x="731897" y="2289411"/>
              <a:ext cx="531000" cy="32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009BB54-1D38-B08F-A25E-A2211CB0A2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8257" y="2181771"/>
                <a:ext cx="638640" cy="2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0984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4C05E7D5-6888-A912-E916-3A250E9B3A47}"/>
              </a:ext>
            </a:extLst>
          </p:cNvPr>
          <p:cNvSpPr/>
          <p:nvPr/>
        </p:nvSpPr>
        <p:spPr>
          <a:xfrm>
            <a:off x="631371" y="396240"/>
            <a:ext cx="7768046" cy="1131128"/>
          </a:xfrm>
          <a:prstGeom prst="rect">
            <a:avLst/>
          </a:prstGeom>
          <a:solidFill>
            <a:srgbClr val="F672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73">
            <a:extLst>
              <a:ext uri="{FF2B5EF4-FFF2-40B4-BE49-F238E27FC236}">
                <a16:creationId xmlns:a16="http://schemas.microsoft.com/office/drawing/2014/main" id="{9DA1079C-8F00-068B-A0AA-C28B8FCC2E67}"/>
              </a:ext>
            </a:extLst>
          </p:cNvPr>
          <p:cNvSpPr txBox="1"/>
          <p:nvPr/>
        </p:nvSpPr>
        <p:spPr>
          <a:xfrm>
            <a:off x="590074" y="1671740"/>
            <a:ext cx="7474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+mj-lt"/>
              </a:rPr>
              <a:t>How can continuous data be naturally encoded in tactile pulses?</a:t>
            </a:r>
          </a:p>
        </p:txBody>
      </p:sp>
      <p:pic>
        <p:nvPicPr>
          <p:cNvPr id="49" name="Picture 48" descr="Logo&#10;&#10;Description automatically generated">
            <a:extLst>
              <a:ext uri="{FF2B5EF4-FFF2-40B4-BE49-F238E27FC236}">
                <a16:creationId xmlns:a16="http://schemas.microsoft.com/office/drawing/2014/main" id="{5CC1124B-C0B7-5A43-D039-FD09C2DB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450" y="6060133"/>
            <a:ext cx="2582708" cy="468209"/>
          </a:xfrm>
          <a:prstGeom prst="rect">
            <a:avLst/>
          </a:prstGeom>
        </p:spPr>
      </p:pic>
      <p:pic>
        <p:nvPicPr>
          <p:cNvPr id="52" name="Picture 51" descr="A close-up of a bicycle wheel&#10;&#10;Description automatically generated with medium confidence">
            <a:extLst>
              <a:ext uri="{FF2B5EF4-FFF2-40B4-BE49-F238E27FC236}">
                <a16:creationId xmlns:a16="http://schemas.microsoft.com/office/drawing/2014/main" id="{F17989C7-6DA4-43B0-75A8-B23CAD6D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36752" y="633535"/>
            <a:ext cx="979706" cy="1018611"/>
          </a:xfrm>
          <a:prstGeom prst="rect">
            <a:avLst/>
          </a:prstGeom>
        </p:spPr>
      </p:pic>
      <p:pic>
        <p:nvPicPr>
          <p:cNvPr id="53" name="Picture 52" descr="Logo, company name&#10;&#10;Description automatically generated">
            <a:extLst>
              <a:ext uri="{FF2B5EF4-FFF2-40B4-BE49-F238E27FC236}">
                <a16:creationId xmlns:a16="http://schemas.microsoft.com/office/drawing/2014/main" id="{141E3C92-97DB-DFA8-338F-3FA24C2343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713477" y="2431778"/>
            <a:ext cx="1026255" cy="949285"/>
          </a:xfrm>
          <a:prstGeom prst="rect">
            <a:avLst/>
          </a:prstGeom>
        </p:spPr>
      </p:pic>
      <p:pic>
        <p:nvPicPr>
          <p:cNvPr id="54" name="Picture 53" descr="Logo&#10;&#10;Description automatically generated">
            <a:extLst>
              <a:ext uri="{FF2B5EF4-FFF2-40B4-BE49-F238E27FC236}">
                <a16:creationId xmlns:a16="http://schemas.microsoft.com/office/drawing/2014/main" id="{779EE362-23C0-7729-EA5D-651917EF05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13461739">
            <a:off x="10562173" y="5942314"/>
            <a:ext cx="900059" cy="57598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E741146-5B54-1648-160F-235A882BD9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39665" y="3933172"/>
            <a:ext cx="1382178" cy="115517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56" name="Picture 55" descr="A red circle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73001A-5A11-03DF-81A2-2C3440F69C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803"/>
                    </a14:imgEffect>
                    <a14:imgEffect>
                      <a14:saturation sat="1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 rot="6253266">
            <a:off x="11349907" y="5835821"/>
            <a:ext cx="599420" cy="52707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24F473F-1897-8406-39A2-270285C34413}"/>
              </a:ext>
            </a:extLst>
          </p:cNvPr>
          <p:cNvSpPr/>
          <p:nvPr/>
        </p:nvSpPr>
        <p:spPr>
          <a:xfrm>
            <a:off x="10550243" y="356675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211A66-1D90-442E-AF64-9533ABAFF037}"/>
              </a:ext>
            </a:extLst>
          </p:cNvPr>
          <p:cNvSpPr/>
          <p:nvPr/>
        </p:nvSpPr>
        <p:spPr>
          <a:xfrm>
            <a:off x="10550243" y="2028183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FE3568-3396-6209-7945-86854638D496}"/>
              </a:ext>
            </a:extLst>
          </p:cNvPr>
          <p:cNvSpPr/>
          <p:nvPr/>
        </p:nvSpPr>
        <p:spPr>
          <a:xfrm>
            <a:off x="10544954" y="3703823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919A47-7171-4730-ADC0-856207F55F58}"/>
              </a:ext>
            </a:extLst>
          </p:cNvPr>
          <p:cNvSpPr/>
          <p:nvPr/>
        </p:nvSpPr>
        <p:spPr>
          <a:xfrm>
            <a:off x="10555532" y="5386368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901A75D4-157C-E50E-94E3-0F9A3C3BAB6B}"/>
              </a:ext>
            </a:extLst>
          </p:cNvPr>
          <p:cNvSpPr txBox="1"/>
          <p:nvPr/>
        </p:nvSpPr>
        <p:spPr>
          <a:xfrm>
            <a:off x="10164901" y="324769"/>
            <a:ext cx="214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j-lt"/>
                <a:cs typeface="Aharoni" panose="02010803020104030203" pitchFamily="2" charset="-79"/>
              </a:rPr>
              <a:t>Pressure</a:t>
            </a:r>
          </a:p>
        </p:txBody>
      </p:sp>
      <p:sp>
        <p:nvSpPr>
          <p:cNvPr id="62" name="TextBox 33">
            <a:extLst>
              <a:ext uri="{FF2B5EF4-FFF2-40B4-BE49-F238E27FC236}">
                <a16:creationId xmlns:a16="http://schemas.microsoft.com/office/drawing/2014/main" id="{3807C14C-5A51-3DB5-1ECA-64B2F813E4A4}"/>
              </a:ext>
            </a:extLst>
          </p:cNvPr>
          <p:cNvSpPr txBox="1"/>
          <p:nvPr/>
        </p:nvSpPr>
        <p:spPr>
          <a:xfrm>
            <a:off x="10155462" y="2007314"/>
            <a:ext cx="2142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j-lt"/>
                <a:cs typeface="Aharoni" panose="02010803020104030203" pitchFamily="2" charset="-79"/>
              </a:rPr>
              <a:t>Speed</a:t>
            </a:r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C8666ECC-DE2D-F6B6-8FC4-0E55B49A164D}"/>
              </a:ext>
            </a:extLst>
          </p:cNvPr>
          <p:cNvSpPr txBox="1"/>
          <p:nvPr/>
        </p:nvSpPr>
        <p:spPr>
          <a:xfrm>
            <a:off x="10055267" y="3689859"/>
            <a:ext cx="236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j-lt"/>
                <a:cs typeface="Aharoni" panose="02010803020104030203" pitchFamily="2" charset="-79"/>
              </a:rPr>
              <a:t>Size/Volume</a:t>
            </a:r>
          </a:p>
        </p:txBody>
      </p:sp>
      <p:sp>
        <p:nvSpPr>
          <p:cNvPr id="64" name="TextBox 35">
            <a:extLst>
              <a:ext uri="{FF2B5EF4-FFF2-40B4-BE49-F238E27FC236}">
                <a16:creationId xmlns:a16="http://schemas.microsoft.com/office/drawing/2014/main" id="{D5A34216-82AA-5EB8-1AEE-3826FC3D0F76}"/>
              </a:ext>
            </a:extLst>
          </p:cNvPr>
          <p:cNvSpPr txBox="1"/>
          <p:nvPr/>
        </p:nvSpPr>
        <p:spPr>
          <a:xfrm>
            <a:off x="10583034" y="5384807"/>
            <a:ext cx="13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j-lt"/>
                <a:cs typeface="Aharoni" panose="02010803020104030203" pitchFamily="2" charset="-79"/>
              </a:rPr>
              <a:t>Concentration</a:t>
            </a:r>
          </a:p>
        </p:txBody>
      </p:sp>
      <p:sp>
        <p:nvSpPr>
          <p:cNvPr id="65" name="TextBox 36">
            <a:extLst>
              <a:ext uri="{FF2B5EF4-FFF2-40B4-BE49-F238E27FC236}">
                <a16:creationId xmlns:a16="http://schemas.microsoft.com/office/drawing/2014/main" id="{F9D99F15-F681-7CFA-150D-7647AAB47670}"/>
              </a:ext>
            </a:extLst>
          </p:cNvPr>
          <p:cNvSpPr txBox="1"/>
          <p:nvPr/>
        </p:nvSpPr>
        <p:spPr>
          <a:xfrm>
            <a:off x="10489100" y="6440283"/>
            <a:ext cx="60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  <a:cs typeface="Aharoni" panose="02010803020104030203" pitchFamily="2" charset="-79"/>
              </a:rPr>
              <a:t>CO2</a:t>
            </a:r>
          </a:p>
        </p:txBody>
      </p:sp>
      <p:sp>
        <p:nvSpPr>
          <p:cNvPr id="66" name="TextBox 37">
            <a:extLst>
              <a:ext uri="{FF2B5EF4-FFF2-40B4-BE49-F238E27FC236}">
                <a16:creationId xmlns:a16="http://schemas.microsoft.com/office/drawing/2014/main" id="{510D58B0-FDB3-5F65-BB70-2B5CE2ACB0C6}"/>
              </a:ext>
            </a:extLst>
          </p:cNvPr>
          <p:cNvSpPr txBox="1"/>
          <p:nvPr/>
        </p:nvSpPr>
        <p:spPr>
          <a:xfrm>
            <a:off x="11465300" y="6315926"/>
            <a:ext cx="6009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  <a:cs typeface="Aharoni" panose="02010803020104030203" pitchFamily="2" charset="-79"/>
              </a:rPr>
              <a:t>O2</a:t>
            </a:r>
          </a:p>
        </p:txBody>
      </p: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006B7FAD-2234-5F90-AD3A-59B372BCFAA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9730"/>
                    </a14:imgEffect>
                    <a14:imgEffect>
                      <a14:saturation sa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b="15011"/>
          <a:stretch/>
        </p:blipFill>
        <p:spPr>
          <a:xfrm>
            <a:off x="7868718" y="3581774"/>
            <a:ext cx="1632875" cy="17138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07829E7-EBBF-9160-C85D-2945482AA35C}"/>
              </a:ext>
            </a:extLst>
          </p:cNvPr>
          <p:cNvSpPr/>
          <p:nvPr/>
        </p:nvSpPr>
        <p:spPr>
          <a:xfrm>
            <a:off x="432801" y="3019444"/>
            <a:ext cx="1837928" cy="22762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6C03B5C-4472-65C3-B1B1-C8DEE5669BA7}"/>
              </a:ext>
            </a:extLst>
          </p:cNvPr>
          <p:cNvSpPr/>
          <p:nvPr/>
        </p:nvSpPr>
        <p:spPr>
          <a:xfrm>
            <a:off x="7587156" y="3009660"/>
            <a:ext cx="2286000" cy="2286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D5BAA7F-8895-C32C-FE60-05F3AC6D1C69}"/>
              </a:ext>
            </a:extLst>
          </p:cNvPr>
          <p:cNvCxnSpPr>
            <a:cxnSpLocks/>
          </p:cNvCxnSpPr>
          <p:nvPr/>
        </p:nvCxnSpPr>
        <p:spPr>
          <a:xfrm>
            <a:off x="4440830" y="4158020"/>
            <a:ext cx="657815" cy="2485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2D339E4-0C6E-360E-13FA-77C84AACC75B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2270729" y="4157552"/>
            <a:ext cx="789971" cy="0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7DB38CF-FCA8-3BA3-FB04-77BB850A1F4F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6819804" y="4152660"/>
            <a:ext cx="767352" cy="7845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B3AD77D-D7ED-7270-3943-1313FE97354F}"/>
              </a:ext>
            </a:extLst>
          </p:cNvPr>
          <p:cNvCxnSpPr>
            <a:cxnSpLocks/>
            <a:stCxn id="69" idx="3"/>
            <a:endCxn id="57" idx="1"/>
          </p:cNvCxnSpPr>
          <p:nvPr/>
        </p:nvCxnSpPr>
        <p:spPr>
          <a:xfrm flipV="1">
            <a:off x="9873156" y="1042475"/>
            <a:ext cx="677087" cy="3110185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B047FA-5C57-1157-61A2-47BFA51A8368}"/>
              </a:ext>
            </a:extLst>
          </p:cNvPr>
          <p:cNvCxnSpPr>
            <a:cxnSpLocks/>
            <a:stCxn id="69" idx="3"/>
            <a:endCxn id="60" idx="1"/>
          </p:cNvCxnSpPr>
          <p:nvPr/>
        </p:nvCxnSpPr>
        <p:spPr>
          <a:xfrm>
            <a:off x="9873156" y="4152660"/>
            <a:ext cx="682376" cy="1919508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BC0304A-3BDE-C417-7174-40CF6CF20469}"/>
              </a:ext>
            </a:extLst>
          </p:cNvPr>
          <p:cNvCxnSpPr>
            <a:cxnSpLocks/>
            <a:stCxn id="69" idx="3"/>
            <a:endCxn id="58" idx="1"/>
          </p:cNvCxnSpPr>
          <p:nvPr/>
        </p:nvCxnSpPr>
        <p:spPr>
          <a:xfrm flipV="1">
            <a:off x="9873156" y="2713983"/>
            <a:ext cx="677087" cy="1438677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8913395-7811-913F-100A-94D478DEDB9A}"/>
              </a:ext>
            </a:extLst>
          </p:cNvPr>
          <p:cNvCxnSpPr>
            <a:cxnSpLocks/>
            <a:stCxn id="69" idx="3"/>
            <a:endCxn id="59" idx="1"/>
          </p:cNvCxnSpPr>
          <p:nvPr/>
        </p:nvCxnSpPr>
        <p:spPr>
          <a:xfrm>
            <a:off x="9873156" y="4152660"/>
            <a:ext cx="671798" cy="236963"/>
          </a:xfrm>
          <a:prstGeom prst="straightConnector1">
            <a:avLst/>
          </a:prstGeom>
          <a:ln w="28575" cap="flat" cmpd="sng">
            <a:solidFill>
              <a:srgbClr val="8E0FFF"/>
            </a:solidFill>
            <a:prstDash val="solid"/>
            <a:bevel/>
            <a:headEnd type="none" w="med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61">
            <a:extLst>
              <a:ext uri="{FF2B5EF4-FFF2-40B4-BE49-F238E27FC236}">
                <a16:creationId xmlns:a16="http://schemas.microsoft.com/office/drawing/2014/main" id="{281E96B4-92B7-DBB6-389E-77F4EFC9DAFB}"/>
              </a:ext>
            </a:extLst>
          </p:cNvPr>
          <p:cNvSpPr txBox="1"/>
          <p:nvPr/>
        </p:nvSpPr>
        <p:spPr>
          <a:xfrm>
            <a:off x="7732877" y="3090058"/>
            <a:ext cx="2049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latin typeface="+mj-lt"/>
                <a:cs typeface="Aharoni" panose="02010803020104030203" pitchFamily="2" charset="-79"/>
              </a:rPr>
              <a:t>Mental Mapping</a:t>
            </a:r>
          </a:p>
        </p:txBody>
      </p:sp>
      <p:sp>
        <p:nvSpPr>
          <p:cNvPr id="78" name="TextBox 69">
            <a:extLst>
              <a:ext uri="{FF2B5EF4-FFF2-40B4-BE49-F238E27FC236}">
                <a16:creationId xmlns:a16="http://schemas.microsoft.com/office/drawing/2014/main" id="{7D145DAB-C2D9-1FD2-1BA3-71884DEB49BB}"/>
              </a:ext>
            </a:extLst>
          </p:cNvPr>
          <p:cNvSpPr txBox="1"/>
          <p:nvPr/>
        </p:nvSpPr>
        <p:spPr>
          <a:xfrm>
            <a:off x="5154660" y="3426996"/>
            <a:ext cx="1670433" cy="1345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haroni" panose="02010803020104030203" pitchFamily="2" charset="-79"/>
              </a:rPr>
              <a:t>Intensity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haroni" panose="02010803020104030203" pitchFamily="2" charset="-79"/>
              </a:rPr>
              <a:t>Pulse Duration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haroni" panose="02010803020104030203" pitchFamily="2" charset="-79"/>
              </a:rPr>
              <a:t>Spacing (ISI)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haroni" panose="02010803020104030203" pitchFamily="2" charset="-79"/>
              </a:rPr>
              <a:t>Motion (SOA)</a:t>
            </a:r>
          </a:p>
        </p:txBody>
      </p:sp>
      <p:sp>
        <p:nvSpPr>
          <p:cNvPr id="79" name="Cloud 78">
            <a:extLst>
              <a:ext uri="{FF2B5EF4-FFF2-40B4-BE49-F238E27FC236}">
                <a16:creationId xmlns:a16="http://schemas.microsoft.com/office/drawing/2014/main" id="{23161338-4836-5FD9-C4BF-2225D72EB870}"/>
              </a:ext>
            </a:extLst>
          </p:cNvPr>
          <p:cNvSpPr/>
          <p:nvPr/>
        </p:nvSpPr>
        <p:spPr>
          <a:xfrm>
            <a:off x="9122508" y="3654988"/>
            <a:ext cx="644001" cy="586427"/>
          </a:xfrm>
          <a:prstGeom prst="clou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315491"/>
                </a:solidFill>
                <a:latin typeface="+mj-lt"/>
              </a:rPr>
              <a:t>???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D0C4BE49-AD69-DF17-7597-A797B3659CA5}"/>
              </a:ext>
            </a:extLst>
          </p:cNvPr>
          <p:cNvSpPr/>
          <p:nvPr/>
        </p:nvSpPr>
        <p:spPr>
          <a:xfrm>
            <a:off x="8988629" y="3584294"/>
            <a:ext cx="157648" cy="1550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940CF06-1671-6B7D-0C60-C02CA96C2886}"/>
              </a:ext>
            </a:extLst>
          </p:cNvPr>
          <p:cNvSpPr/>
          <p:nvPr/>
        </p:nvSpPr>
        <p:spPr>
          <a:xfrm>
            <a:off x="8795523" y="3616099"/>
            <a:ext cx="45922" cy="457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5DA59C9-45CC-A7B8-3B61-BDB5DB976D7A}"/>
              </a:ext>
            </a:extLst>
          </p:cNvPr>
          <p:cNvSpPr/>
          <p:nvPr/>
        </p:nvSpPr>
        <p:spPr>
          <a:xfrm>
            <a:off x="8867057" y="3547763"/>
            <a:ext cx="101719" cy="9599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06834625-0C7D-34E8-1B80-9285EB5A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49" y="3067801"/>
            <a:ext cx="1625358" cy="218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E15F8740-1E01-AE34-1294-522E0A69EB7E}"/>
              </a:ext>
            </a:extLst>
          </p:cNvPr>
          <p:cNvSpPr/>
          <p:nvPr/>
        </p:nvSpPr>
        <p:spPr>
          <a:xfrm>
            <a:off x="5101805" y="3442435"/>
            <a:ext cx="1717999" cy="13504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0C3342-07E4-B7F3-ECCD-43049F46DDB8}"/>
              </a:ext>
            </a:extLst>
          </p:cNvPr>
          <p:cNvSpPr txBox="1"/>
          <p:nvPr/>
        </p:nvSpPr>
        <p:spPr>
          <a:xfrm>
            <a:off x="405299" y="5064828"/>
            <a:ext cx="3532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latin typeface="+mj-lt"/>
              </a:rPr>
              <a:t>[1] </a:t>
            </a:r>
            <a:endParaRPr lang="en-US" sz="900" dirty="0">
              <a:latin typeface="+mj-lt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9DD1FCF-DC2E-1B91-2E54-4B273D6EB385}"/>
              </a:ext>
            </a:extLst>
          </p:cNvPr>
          <p:cNvSpPr/>
          <p:nvPr/>
        </p:nvSpPr>
        <p:spPr>
          <a:xfrm>
            <a:off x="3069230" y="3472220"/>
            <a:ext cx="1371600" cy="137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+mj-lt"/>
            </a:endParaRPr>
          </a:p>
        </p:txBody>
      </p:sp>
      <p:sp>
        <p:nvSpPr>
          <p:cNvPr id="87" name="TextBox 68">
            <a:extLst>
              <a:ext uri="{FF2B5EF4-FFF2-40B4-BE49-F238E27FC236}">
                <a16:creationId xmlns:a16="http://schemas.microsoft.com/office/drawing/2014/main" id="{BAEA812A-2AAB-743A-FB9D-015B15502C2E}"/>
              </a:ext>
            </a:extLst>
          </p:cNvPr>
          <p:cNvSpPr txBox="1"/>
          <p:nvPr/>
        </p:nvSpPr>
        <p:spPr>
          <a:xfrm>
            <a:off x="2938538" y="3184526"/>
            <a:ext cx="1595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latin typeface="+mj-lt"/>
                <a:cs typeface="Aharoni" panose="02010803020104030203" pitchFamily="2" charset="-79"/>
              </a:rPr>
              <a:t>Tactile Pulses</a:t>
            </a:r>
          </a:p>
        </p:txBody>
      </p:sp>
      <p:sp>
        <p:nvSpPr>
          <p:cNvPr id="88" name="Explosion: 8 Points 87">
            <a:extLst>
              <a:ext uri="{FF2B5EF4-FFF2-40B4-BE49-F238E27FC236}">
                <a16:creationId xmlns:a16="http://schemas.microsoft.com/office/drawing/2014/main" id="{92351C3F-F4F2-E2C6-5E81-BB8CE9B5EB17}"/>
              </a:ext>
            </a:extLst>
          </p:cNvPr>
          <p:cNvSpPr/>
          <p:nvPr/>
        </p:nvSpPr>
        <p:spPr>
          <a:xfrm rot="5724922">
            <a:off x="3125006" y="3476588"/>
            <a:ext cx="1298631" cy="1352141"/>
          </a:xfrm>
          <a:prstGeom prst="irregularSeal1">
            <a:avLst/>
          </a:prstGeom>
          <a:gradFill flip="none" rotWithShape="1">
            <a:gsLst>
              <a:gs pos="0">
                <a:srgbClr val="ADA868"/>
              </a:gs>
              <a:gs pos="77000">
                <a:srgbClr val="ADA868">
                  <a:tint val="44500"/>
                  <a:satMod val="160000"/>
                </a:srgbClr>
              </a:gs>
              <a:gs pos="100000">
                <a:srgbClr val="ADA868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9" name="Explosion: 8 Points 88">
            <a:extLst>
              <a:ext uri="{FF2B5EF4-FFF2-40B4-BE49-F238E27FC236}">
                <a16:creationId xmlns:a16="http://schemas.microsoft.com/office/drawing/2014/main" id="{53AF3A45-7307-824F-BDE6-99E4B693F133}"/>
              </a:ext>
            </a:extLst>
          </p:cNvPr>
          <p:cNvSpPr/>
          <p:nvPr/>
        </p:nvSpPr>
        <p:spPr>
          <a:xfrm rot="5715771">
            <a:off x="3492718" y="3844797"/>
            <a:ext cx="594448" cy="615721"/>
          </a:xfrm>
          <a:prstGeom prst="irregularSeal1">
            <a:avLst/>
          </a:prstGeom>
          <a:gradFill flip="none" rotWithShape="1">
            <a:gsLst>
              <a:gs pos="0">
                <a:srgbClr val="ADA868">
                  <a:tint val="66000"/>
                  <a:satMod val="160000"/>
                </a:srgbClr>
              </a:gs>
              <a:gs pos="34000">
                <a:srgbClr val="ADA868">
                  <a:tint val="44500"/>
                  <a:satMod val="160000"/>
                </a:srgbClr>
              </a:gs>
              <a:gs pos="100000">
                <a:srgbClr val="ADA868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6C09701-E087-5C12-63B0-7DBEC6AA6883}"/>
              </a:ext>
            </a:extLst>
          </p:cNvPr>
          <p:cNvSpPr/>
          <p:nvPr/>
        </p:nvSpPr>
        <p:spPr>
          <a:xfrm>
            <a:off x="3719442" y="4075712"/>
            <a:ext cx="168865" cy="153889"/>
          </a:xfrm>
          <a:prstGeom prst="ellipse">
            <a:avLst/>
          </a:prstGeom>
          <a:solidFill>
            <a:srgbClr val="ADA86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1" name="Title 1">
            <a:extLst>
              <a:ext uri="{FF2B5EF4-FFF2-40B4-BE49-F238E27FC236}">
                <a16:creationId xmlns:a16="http://schemas.microsoft.com/office/drawing/2014/main" id="{F81A91FB-1807-14CB-0B98-F580D9F14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information engineering</a:t>
            </a:r>
            <a:r>
              <a:rPr lang="en-US" dirty="0"/>
              <a:t>.</a:t>
            </a:r>
          </a:p>
        </p:txBody>
      </p:sp>
      <p:sp>
        <p:nvSpPr>
          <p:cNvPr id="93" name="TextBox 76">
            <a:extLst>
              <a:ext uri="{FF2B5EF4-FFF2-40B4-BE49-F238E27FC236}">
                <a16:creationId xmlns:a16="http://schemas.microsoft.com/office/drawing/2014/main" id="{1404EE5F-3A08-83F6-DF3A-97EB9426598C}"/>
              </a:ext>
            </a:extLst>
          </p:cNvPr>
          <p:cNvSpPr txBox="1"/>
          <p:nvPr/>
        </p:nvSpPr>
        <p:spPr>
          <a:xfrm>
            <a:off x="125745" y="6339998"/>
            <a:ext cx="26722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latin typeface="Franklin Gothic Book" panose="020B0503020102020204" pitchFamily="34" charset="0"/>
              </a:rPr>
              <a:t>[1] K. M. Gomes, S. T. Reeves, and S. L. Riggs</a:t>
            </a:r>
          </a:p>
          <a:p>
            <a:r>
              <a:rPr lang="en-US" sz="1000" b="1" dirty="0">
                <a:latin typeface="Franklin Gothic Book" panose="020B0503020102020204" pitchFamily="34" charset="0"/>
              </a:rPr>
              <a:t>[2] Creative commons license images</a:t>
            </a:r>
          </a:p>
        </p:txBody>
      </p:sp>
    </p:spTree>
    <p:extLst>
      <p:ext uri="{BB962C8B-B14F-4D97-AF65-F5344CB8AC3E}">
        <p14:creationId xmlns:p14="http://schemas.microsoft.com/office/powerpoint/2010/main" val="2385713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3EE8-08C1-D3F7-ADDC-5285A43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information engineering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463D7-2DAC-CA11-74BA-766BE2FF6A35}"/>
              </a:ext>
            </a:extLst>
          </p:cNvPr>
          <p:cNvSpPr txBox="1"/>
          <p:nvPr/>
        </p:nvSpPr>
        <p:spPr>
          <a:xfrm>
            <a:off x="926340" y="3025110"/>
            <a:ext cx="1433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   X  (</a:t>
            </a:r>
            <a:endParaRPr lang="en-US" sz="3200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A252FB-A037-A296-3A78-8E8FD4A338B8}"/>
              </a:ext>
            </a:extLst>
          </p:cNvPr>
          <p:cNvSpPr txBox="1"/>
          <p:nvPr/>
        </p:nvSpPr>
        <p:spPr>
          <a:xfrm>
            <a:off x="4696813" y="3034519"/>
            <a:ext cx="516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en-US" sz="3200" dirty="0">
              <a:latin typeface="+mj-lt"/>
            </a:endParaRPr>
          </a:p>
        </p:txBody>
      </p:sp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CB72E36A-BB99-3ED6-CADD-647414437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696" y="2589797"/>
            <a:ext cx="1474220" cy="1474220"/>
          </a:xfrm>
          <a:prstGeom prst="rect">
            <a:avLst/>
          </a:prstGeom>
          <a:effectLst/>
        </p:spPr>
      </p:pic>
      <p:pic>
        <p:nvPicPr>
          <p:cNvPr id="10" name="Graphic 9" descr="Artificial Intelligence with solid fill">
            <a:extLst>
              <a:ext uri="{FF2B5EF4-FFF2-40B4-BE49-F238E27FC236}">
                <a16:creationId xmlns:a16="http://schemas.microsoft.com/office/drawing/2014/main" id="{D44BEEF7-B403-B516-AA55-8454F49FA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16730" y="1021211"/>
            <a:ext cx="199012" cy="199012"/>
          </a:xfrm>
          <a:prstGeom prst="rect">
            <a:avLst/>
          </a:prstGeom>
          <a:effectLst/>
        </p:spPr>
      </p:pic>
      <p:pic>
        <p:nvPicPr>
          <p:cNvPr id="11" name="Picture 2" descr="File, type, vscode Icon in vscode">
            <a:extLst>
              <a:ext uri="{FF2B5EF4-FFF2-40B4-BE49-F238E27FC236}">
                <a16:creationId xmlns:a16="http://schemas.microsoft.com/office/drawing/2014/main" id="{582BF28B-302A-BD85-FE15-12F73B435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47" y="2705501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GitHub Copilot - Visual Studio Marketplace">
            <a:extLst>
              <a:ext uri="{FF2B5EF4-FFF2-40B4-BE49-F238E27FC236}">
                <a16:creationId xmlns:a16="http://schemas.microsoft.com/office/drawing/2014/main" id="{CEDF2B42-944E-78FA-FD87-D6CA98906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445" y="2705501"/>
            <a:ext cx="1284617" cy="128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08A0CB-BBC8-6717-FF23-E512BBCC51E2}"/>
              </a:ext>
            </a:extLst>
          </p:cNvPr>
          <p:cNvSpPr txBox="1"/>
          <p:nvPr/>
        </p:nvSpPr>
        <p:spPr>
          <a:xfrm>
            <a:off x="6283794" y="3034518"/>
            <a:ext cx="516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en-US" sz="32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C37AC3-BF20-77E1-2C9D-F0F80A882492}"/>
              </a:ext>
            </a:extLst>
          </p:cNvPr>
          <p:cNvSpPr txBox="1"/>
          <p:nvPr/>
        </p:nvSpPr>
        <p:spPr>
          <a:xfrm>
            <a:off x="7984705" y="3034518"/>
            <a:ext cx="516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en-US" sz="3200" dirty="0">
              <a:latin typeface="+mj-lt"/>
            </a:endParaRPr>
          </a:p>
        </p:txBody>
      </p:sp>
      <p:pic>
        <p:nvPicPr>
          <p:cNvPr id="24" name="Picture 6" descr="Python icon - Free download on Iconfinder">
            <a:extLst>
              <a:ext uri="{FF2B5EF4-FFF2-40B4-BE49-F238E27FC236}">
                <a16:creationId xmlns:a16="http://schemas.microsoft.com/office/drawing/2014/main" id="{1506E4B5-B5BD-DD11-09BD-27AD4D5B4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02" y="2862421"/>
            <a:ext cx="928972" cy="9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A66D63D6-C626-57F1-6ED4-4F5FE95C9A01}"/>
              </a:ext>
            </a:extLst>
          </p:cNvPr>
          <p:cNvSpPr/>
          <p:nvPr/>
        </p:nvSpPr>
        <p:spPr>
          <a:xfrm>
            <a:off x="6988865" y="2088660"/>
            <a:ext cx="986345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IDE</a:t>
            </a:r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C959ACC2-0926-CFC4-350A-9649ACBA36EE}"/>
              </a:ext>
            </a:extLst>
          </p:cNvPr>
          <p:cNvSpPr/>
          <p:nvPr/>
        </p:nvSpPr>
        <p:spPr>
          <a:xfrm>
            <a:off x="8796585" y="1891979"/>
            <a:ext cx="848157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CA0692-12DA-7C8D-A32B-99D1FE26997B}"/>
              </a:ext>
            </a:extLst>
          </p:cNvPr>
          <p:cNvSpPr txBox="1"/>
          <p:nvPr/>
        </p:nvSpPr>
        <p:spPr>
          <a:xfrm>
            <a:off x="4696813" y="5632033"/>
            <a:ext cx="516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en-US" sz="3200" dirty="0">
              <a:latin typeface="+mj-lt"/>
            </a:endParaRPr>
          </a:p>
        </p:txBody>
      </p:sp>
      <p:pic>
        <p:nvPicPr>
          <p:cNvPr id="32" name="Graphic 31" descr="Man with solid fill">
            <a:extLst>
              <a:ext uri="{FF2B5EF4-FFF2-40B4-BE49-F238E27FC236}">
                <a16:creationId xmlns:a16="http://schemas.microsoft.com/office/drawing/2014/main" id="{EB46C4E2-647D-8879-BAB1-280713934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9696" y="5187311"/>
            <a:ext cx="1474220" cy="1474220"/>
          </a:xfrm>
          <a:prstGeom prst="rect">
            <a:avLst/>
          </a:prstGeom>
          <a:effectLst/>
        </p:spPr>
      </p:pic>
      <p:pic>
        <p:nvPicPr>
          <p:cNvPr id="36" name="Picture 2" descr="File, type, vscode Icon in vscode">
            <a:extLst>
              <a:ext uri="{FF2B5EF4-FFF2-40B4-BE49-F238E27FC236}">
                <a16:creationId xmlns:a16="http://schemas.microsoft.com/office/drawing/2014/main" id="{CE419E66-F476-7A54-A909-71374CC02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47" y="5303015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72C0E9-79D0-0B37-078E-AEAD07270E90}"/>
              </a:ext>
            </a:extLst>
          </p:cNvPr>
          <p:cNvSpPr txBox="1"/>
          <p:nvPr/>
        </p:nvSpPr>
        <p:spPr>
          <a:xfrm>
            <a:off x="6283794" y="5632032"/>
            <a:ext cx="5168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+</a:t>
            </a:r>
            <a:endParaRPr lang="en-US" sz="3200" dirty="0">
              <a:latin typeface="+mj-lt"/>
            </a:endParaRPr>
          </a:p>
        </p:txBody>
      </p:sp>
      <p:pic>
        <p:nvPicPr>
          <p:cNvPr id="38" name="Picture 6" descr="Python icon - Free download on Iconfinder">
            <a:extLst>
              <a:ext uri="{FF2B5EF4-FFF2-40B4-BE49-F238E27FC236}">
                <a16:creationId xmlns:a16="http://schemas.microsoft.com/office/drawing/2014/main" id="{66654A1B-0B95-7306-DB1E-F57EDD491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02" y="5459935"/>
            <a:ext cx="928972" cy="92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B8610B9-D7D8-C7C2-A2D6-4D24BBFF7F52}"/>
              </a:ext>
            </a:extLst>
          </p:cNvPr>
          <p:cNvCxnSpPr>
            <a:cxnSpLocks/>
          </p:cNvCxnSpPr>
          <p:nvPr/>
        </p:nvCxnSpPr>
        <p:spPr>
          <a:xfrm>
            <a:off x="292238" y="4252404"/>
            <a:ext cx="10710153" cy="0"/>
          </a:xfrm>
          <a:prstGeom prst="line">
            <a:avLst/>
          </a:prstGeom>
          <a:solidFill>
            <a:schemeClr val="bg1"/>
          </a:solidFill>
          <a:ln w="31750" cap="flat" cmpd="sng" algn="ctr">
            <a:solidFill>
              <a:schemeClr val="tx1"/>
            </a:solidFill>
            <a:prstDash val="solid"/>
            <a:miter lim="800000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00E13D0-C2BC-5472-715D-76EAFBCE6A00}"/>
              </a:ext>
            </a:extLst>
          </p:cNvPr>
          <p:cNvSpPr txBox="1"/>
          <p:nvPr/>
        </p:nvSpPr>
        <p:spPr>
          <a:xfrm>
            <a:off x="926340" y="5135851"/>
            <a:ext cx="1433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2   X  (</a:t>
            </a:r>
            <a:endParaRPr lang="en-US" sz="32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B3A7CA-61C4-6D57-031C-919B21B64A0E}"/>
              </a:ext>
            </a:extLst>
          </p:cNvPr>
          <p:cNvSpPr txBox="1"/>
          <p:nvPr/>
        </p:nvSpPr>
        <p:spPr>
          <a:xfrm>
            <a:off x="10352175" y="3055421"/>
            <a:ext cx="1433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en-US" sz="32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1860392-182E-15C7-406E-31FB9D5B59AA}"/>
              </a:ext>
            </a:extLst>
          </p:cNvPr>
          <p:cNvSpPr txBox="1"/>
          <p:nvPr/>
        </p:nvSpPr>
        <p:spPr>
          <a:xfrm>
            <a:off x="8603947" y="5135851"/>
            <a:ext cx="1433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  <a:endParaRPr lang="en-US" sz="3200" dirty="0">
              <a:latin typeface="+mj-lt"/>
            </a:endParaRP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082A9E9E-AD8D-CA83-FB9A-203FF6AEA5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20" y="5213114"/>
            <a:ext cx="1218351" cy="121835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1FC89D-C900-73AB-051C-F689327B3EC3}"/>
              </a:ext>
            </a:extLst>
          </p:cNvPr>
          <p:cNvSpPr/>
          <p:nvPr/>
        </p:nvSpPr>
        <p:spPr>
          <a:xfrm>
            <a:off x="9275214" y="533209"/>
            <a:ext cx="2681655" cy="101174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Interested? Get involved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E15686F-8FBD-9F39-B60A-E989C1FC876C}"/>
              </a:ext>
            </a:extLst>
          </p:cNvPr>
          <p:cNvCxnSpPr>
            <a:cxnSpLocks/>
          </p:cNvCxnSpPr>
          <p:nvPr/>
        </p:nvCxnSpPr>
        <p:spPr>
          <a:xfrm>
            <a:off x="10990195" y="1772194"/>
            <a:ext cx="541085" cy="33179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A876A80-7F6A-7B44-0904-94F38BC73B6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345" t="23469" r="11066" b="19887"/>
          <a:stretch/>
        </p:blipFill>
        <p:spPr>
          <a:xfrm>
            <a:off x="214492" y="6388907"/>
            <a:ext cx="1345320" cy="28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95FBE-3351-36D7-6044-FD85B58DD07A}"/>
              </a:ext>
            </a:extLst>
          </p:cNvPr>
          <p:cNvSpPr txBox="1"/>
          <p:nvPr/>
        </p:nvSpPr>
        <p:spPr>
          <a:xfrm>
            <a:off x="9905131" y="6416149"/>
            <a:ext cx="227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njg4ne@virginia.edu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15783F20-C492-3A97-6BAB-A51982F7D39C}"/>
              </a:ext>
            </a:extLst>
          </p:cNvPr>
          <p:cNvSpPr/>
          <p:nvPr/>
        </p:nvSpPr>
        <p:spPr>
          <a:xfrm>
            <a:off x="2725766" y="2115902"/>
            <a:ext cx="928972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Task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DC0F8042-EBB6-93C0-97C6-0479C2E54438}"/>
              </a:ext>
            </a:extLst>
          </p:cNvPr>
          <p:cNvSpPr/>
          <p:nvPr/>
        </p:nvSpPr>
        <p:spPr>
          <a:xfrm>
            <a:off x="5214068" y="1923242"/>
            <a:ext cx="1270608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Human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903159EF-017C-CC2F-3320-58FD95BCB363}"/>
              </a:ext>
            </a:extLst>
          </p:cNvPr>
          <p:cNvSpPr/>
          <p:nvPr/>
        </p:nvSpPr>
        <p:spPr>
          <a:xfrm>
            <a:off x="6939597" y="4686174"/>
            <a:ext cx="986345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IDE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CB5D90B6-FE90-6AB0-D742-46C7F80551AF}"/>
              </a:ext>
            </a:extLst>
          </p:cNvPr>
          <p:cNvSpPr/>
          <p:nvPr/>
        </p:nvSpPr>
        <p:spPr>
          <a:xfrm>
            <a:off x="2676498" y="4713416"/>
            <a:ext cx="928972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Task</a:t>
            </a:r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803E6E84-08C2-AC81-F5B4-D21CD26F2D49}"/>
              </a:ext>
            </a:extLst>
          </p:cNvPr>
          <p:cNvSpPr/>
          <p:nvPr/>
        </p:nvSpPr>
        <p:spPr>
          <a:xfrm>
            <a:off x="5164800" y="4520756"/>
            <a:ext cx="1270608" cy="452305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Human</a:t>
            </a:r>
          </a:p>
        </p:txBody>
      </p:sp>
    </p:spTree>
    <p:extLst>
      <p:ext uri="{BB962C8B-B14F-4D97-AF65-F5344CB8AC3E}">
        <p14:creationId xmlns:p14="http://schemas.microsoft.com/office/powerpoint/2010/main" val="142985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3EE8-08C1-D3F7-ADDC-5285A43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/>
              <a:t>information engineering</a:t>
            </a:r>
            <a:r>
              <a:rPr lang="en-US" dirty="0"/>
              <a:t>.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082A9E9E-AD8D-CA83-FB9A-203FF6AE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020" y="5213114"/>
            <a:ext cx="1218351" cy="121835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81FC89D-C900-73AB-051C-F689327B3EC3}"/>
              </a:ext>
            </a:extLst>
          </p:cNvPr>
          <p:cNvSpPr/>
          <p:nvPr/>
        </p:nvSpPr>
        <p:spPr>
          <a:xfrm>
            <a:off x="9275214" y="533209"/>
            <a:ext cx="2681655" cy="101174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Interested? Get involved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A876A80-7F6A-7B44-0904-94F38BC73B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45" t="23469" r="11066" b="19887"/>
          <a:stretch/>
        </p:blipFill>
        <p:spPr>
          <a:xfrm>
            <a:off x="214492" y="6388907"/>
            <a:ext cx="1345320" cy="286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495FBE-3351-36D7-6044-FD85B58DD07A}"/>
              </a:ext>
            </a:extLst>
          </p:cNvPr>
          <p:cNvSpPr txBox="1"/>
          <p:nvPr/>
        </p:nvSpPr>
        <p:spPr>
          <a:xfrm>
            <a:off x="9905131" y="6416149"/>
            <a:ext cx="2276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njg4ne@virginia.edu</a:t>
            </a:r>
            <a:endParaRPr lang="en-US" dirty="0"/>
          </a:p>
          <a:p>
            <a:endParaRPr lang="en-US" dirty="0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147DC7-0D77-DE99-9FEE-1C938F97FDD0}"/>
              </a:ext>
            </a:extLst>
          </p:cNvPr>
          <p:cNvSpPr/>
          <p:nvPr/>
        </p:nvSpPr>
        <p:spPr>
          <a:xfrm>
            <a:off x="363388" y="3033099"/>
            <a:ext cx="1774725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91440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AIDE Trust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34780CE6-3128-F70E-19CE-D6200829440A}"/>
              </a:ext>
            </a:extLst>
          </p:cNvPr>
          <p:cNvSpPr/>
          <p:nvPr/>
        </p:nvSpPr>
        <p:spPr>
          <a:xfrm>
            <a:off x="2499781" y="3013936"/>
            <a:ext cx="2472946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Self-Confidence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482C2C7D-1578-9D7F-1BE1-0BB8F8109BF5}"/>
              </a:ext>
            </a:extLst>
          </p:cNvPr>
          <p:cNvSpPr/>
          <p:nvPr/>
        </p:nvSpPr>
        <p:spPr>
          <a:xfrm>
            <a:off x="7706668" y="3022614"/>
            <a:ext cx="1188181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Affect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C4B67296-F307-AAED-50C3-D2C8B9197C9C}"/>
              </a:ext>
            </a:extLst>
          </p:cNvPr>
          <p:cNvSpPr/>
          <p:nvPr/>
        </p:nvSpPr>
        <p:spPr>
          <a:xfrm>
            <a:off x="5370720" y="3026697"/>
            <a:ext cx="2022218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Workload</a:t>
            </a:r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867B6393-9F25-4367-2FC1-04D9C5F6EE45}"/>
              </a:ext>
            </a:extLst>
          </p:cNvPr>
          <p:cNvSpPr/>
          <p:nvPr/>
        </p:nvSpPr>
        <p:spPr>
          <a:xfrm>
            <a:off x="9132937" y="3022614"/>
            <a:ext cx="1188181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Stress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E06347CC-F25A-42DB-2514-4184EB942C3B}"/>
              </a:ext>
            </a:extLst>
          </p:cNvPr>
          <p:cNvSpPr/>
          <p:nvPr/>
        </p:nvSpPr>
        <p:spPr>
          <a:xfrm>
            <a:off x="2989812" y="4552530"/>
            <a:ext cx="2971961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Team Performance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CCA9EDA-FB80-74FA-94D2-CCF01164752E}"/>
              </a:ext>
            </a:extLst>
          </p:cNvPr>
          <p:cNvCxnSpPr>
            <a:cxnSpLocks/>
            <a:stCxn id="21" idx="2"/>
          </p:cNvCxnSpPr>
          <p:nvPr/>
        </p:nvCxnSpPr>
        <p:spPr>
          <a:xfrm rot="5400000">
            <a:off x="7349081" y="1822359"/>
            <a:ext cx="606140" cy="4149755"/>
          </a:xfrm>
          <a:prstGeom prst="curved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1C848094-8C66-4829-BABD-96915F80171D}"/>
              </a:ext>
            </a:extLst>
          </p:cNvPr>
          <p:cNvCxnSpPr>
            <a:cxnSpLocks/>
            <a:stCxn id="17" idx="2"/>
            <a:endCxn id="52" idx="6"/>
          </p:cNvCxnSpPr>
          <p:nvPr/>
        </p:nvCxnSpPr>
        <p:spPr>
          <a:xfrm rot="5400000">
            <a:off x="6578663" y="2505370"/>
            <a:ext cx="633301" cy="2810892"/>
          </a:xfrm>
          <a:prstGeom prst="curved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E2A8162A-E533-EA77-546F-5FF85267F3AF}"/>
              </a:ext>
            </a:extLst>
          </p:cNvPr>
          <p:cNvCxnSpPr>
            <a:cxnSpLocks/>
            <a:stCxn id="18" idx="2"/>
          </p:cNvCxnSpPr>
          <p:nvPr/>
        </p:nvCxnSpPr>
        <p:spPr>
          <a:xfrm rot="5400000">
            <a:off x="5562188" y="3404480"/>
            <a:ext cx="625872" cy="1013410"/>
          </a:xfrm>
          <a:prstGeom prst="curved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B1631B9A-C733-ACED-B228-795C19C7D065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4225023" y="3096718"/>
            <a:ext cx="651028" cy="1628567"/>
          </a:xfrm>
          <a:prstGeom prst="curved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C4A92A6F-5DA1-E6A9-BF72-498E735B4C4C}"/>
              </a:ext>
            </a:extLst>
          </p:cNvPr>
          <p:cNvCxnSpPr>
            <a:cxnSpLocks/>
            <a:stCxn id="15" idx="2"/>
            <a:endCxn id="52" idx="2"/>
          </p:cNvCxnSpPr>
          <p:nvPr/>
        </p:nvCxnSpPr>
        <p:spPr>
          <a:xfrm rot="16200000" flipH="1">
            <a:off x="2983560" y="1871842"/>
            <a:ext cx="622816" cy="4088434"/>
          </a:xfrm>
          <a:prstGeom prst="curved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4C78A6D2-B5AB-36C6-5371-CC27C11DAFDC}"/>
              </a:ext>
            </a:extLst>
          </p:cNvPr>
          <p:cNvSpPr/>
          <p:nvPr/>
        </p:nvSpPr>
        <p:spPr>
          <a:xfrm>
            <a:off x="6183402" y="4548091"/>
            <a:ext cx="1832072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Rationality</a:t>
            </a:r>
          </a:p>
        </p:txBody>
      </p: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D6FAB39B-6741-2C53-0EDD-71F35AEA0A51}"/>
              </a:ext>
            </a:extLst>
          </p:cNvPr>
          <p:cNvCxnSpPr>
            <a:cxnSpLocks/>
            <a:stCxn id="50" idx="2"/>
            <a:endCxn id="52" idx="0"/>
          </p:cNvCxnSpPr>
          <p:nvPr/>
        </p:nvCxnSpPr>
        <p:spPr>
          <a:xfrm rot="16200000" flipH="1">
            <a:off x="4277505" y="3037285"/>
            <a:ext cx="1912067" cy="361976"/>
          </a:xfrm>
          <a:prstGeom prst="curvedConnector3">
            <a:avLst>
              <a:gd name="adj1" fmla="val 78466"/>
            </a:avLst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02EC2C2C-8810-8FD9-9049-01D71719DE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14574" y="4206709"/>
            <a:ext cx="484794" cy="391157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</p:spPr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EB85A81-B901-17E7-B8CA-0A46F0C41B87}"/>
              </a:ext>
            </a:extLst>
          </p:cNvPr>
          <p:cNvCxnSpPr>
            <a:cxnSpLocks/>
            <a:stCxn id="35" idx="1"/>
            <a:endCxn id="22" idx="3"/>
          </p:cNvCxnSpPr>
          <p:nvPr/>
        </p:nvCxnSpPr>
        <p:spPr>
          <a:xfrm rot="10800000" flipV="1">
            <a:off x="5961774" y="4833866"/>
            <a:ext cx="221629" cy="4439"/>
          </a:xfrm>
          <a:prstGeom prst="curvedConnector3">
            <a:avLst/>
          </a:prstGeom>
          <a:noFill/>
          <a:ln w="38100" cap="flat" cmpd="sng" algn="ctr">
            <a:solidFill>
              <a:schemeClr val="tx1"/>
            </a:solidFill>
            <a:prstDash val="sysDash"/>
            <a:miter lim="800000"/>
            <a:headEnd type="none"/>
            <a:tailEnd type="triangle"/>
          </a:ln>
          <a:effectLst/>
        </p:spPr>
      </p:cxn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27909AB0-70D1-AEDD-3B06-45C94705D5BD}"/>
              </a:ext>
            </a:extLst>
          </p:cNvPr>
          <p:cNvSpPr/>
          <p:nvPr/>
        </p:nvSpPr>
        <p:spPr>
          <a:xfrm>
            <a:off x="6138794" y="5403816"/>
            <a:ext cx="1899984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Adaptability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D7E945F3-1E53-96B0-1666-40C853AA0D1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 rot="5400000">
            <a:off x="6952026" y="5256403"/>
            <a:ext cx="284173" cy="10652"/>
          </a:xfrm>
          <a:prstGeom prst="curvedConnector3">
            <a:avLst>
              <a:gd name="adj1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50" name="Flowchart: Process 49">
            <a:extLst>
              <a:ext uri="{FF2B5EF4-FFF2-40B4-BE49-F238E27FC236}">
                <a16:creationId xmlns:a16="http://schemas.microsoft.com/office/drawing/2014/main" id="{6E542A52-B495-F418-7271-A4167A127EB5}"/>
              </a:ext>
            </a:extLst>
          </p:cNvPr>
          <p:cNvSpPr/>
          <p:nvPr/>
        </p:nvSpPr>
        <p:spPr>
          <a:xfrm>
            <a:off x="4336973" y="1690688"/>
            <a:ext cx="1431154" cy="571552"/>
          </a:xfrm>
          <a:prstGeom prst="flowChartProcess">
            <a:avLst/>
          </a:prstGeom>
          <a:solidFill>
            <a:schemeClr val="bg1"/>
          </a:solidFill>
          <a:ln w="38100" cap="flat" cmpd="sng" algn="ctr">
            <a:solidFill>
              <a:srgbClr val="CC0099"/>
            </a:solidFill>
            <a:prstDash val="solid"/>
            <a:miter lim="800000"/>
          </a:ln>
          <a:effectLst/>
        </p:spPr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Context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414EBA92-81BB-DA68-A0BD-FDC0B786ACA5}"/>
              </a:ext>
            </a:extLst>
          </p:cNvPr>
          <p:cNvCxnSpPr>
            <a:cxnSpLocks/>
            <a:stCxn id="52" idx="6"/>
            <a:endCxn id="35" idx="0"/>
          </p:cNvCxnSpPr>
          <p:nvPr/>
        </p:nvCxnSpPr>
        <p:spPr>
          <a:xfrm>
            <a:off x="5489867" y="4227467"/>
            <a:ext cx="1609571" cy="320624"/>
          </a:xfrm>
          <a:prstGeom prst="curvedConnector2">
            <a:avLst/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none"/>
            <a:tailEnd type="triangle"/>
          </a:ln>
          <a:effectLst/>
        </p:spPr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26A091FE-C316-E3A8-38C6-8351237754A9}"/>
              </a:ext>
            </a:extLst>
          </p:cNvPr>
          <p:cNvSpPr/>
          <p:nvPr/>
        </p:nvSpPr>
        <p:spPr>
          <a:xfrm>
            <a:off x="5339185" y="4174307"/>
            <a:ext cx="150682" cy="106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DDB5B4C3-02B0-49ED-A693-D90D703549CA}"/>
              </a:ext>
            </a:extLst>
          </p:cNvPr>
          <p:cNvCxnSpPr>
            <a:cxnSpLocks/>
            <a:stCxn id="50" idx="3"/>
            <a:endCxn id="48" idx="3"/>
          </p:cNvCxnSpPr>
          <p:nvPr/>
        </p:nvCxnSpPr>
        <p:spPr>
          <a:xfrm>
            <a:off x="5768127" y="1976464"/>
            <a:ext cx="2270651" cy="3713128"/>
          </a:xfrm>
          <a:prstGeom prst="curvedConnector3">
            <a:avLst>
              <a:gd name="adj1" fmla="val 238933"/>
            </a:avLst>
          </a:prstGeom>
          <a:noFill/>
          <a:ln w="38100" cap="flat" cmpd="sng" algn="ctr">
            <a:solidFill>
              <a:schemeClr val="tx1"/>
            </a:solidFill>
            <a:prstDash val="solid"/>
            <a:miter lim="800000"/>
            <a:head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4098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3EE8-08C1-D3F7-ADDC-5285A43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465974-DD02-1155-1516-2D296DC30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087568"/>
              </p:ext>
            </p:extLst>
          </p:nvPr>
        </p:nvGraphicFramePr>
        <p:xfrm>
          <a:off x="478436" y="2300991"/>
          <a:ext cx="8933305" cy="3335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outline">
            <a:extLst>
              <a:ext uri="{FF2B5EF4-FFF2-40B4-BE49-F238E27FC236}">
                <a16:creationId xmlns:a16="http://schemas.microsoft.com/office/drawing/2014/main" id="{6478ABE1-0AF5-68EC-EDAC-009C21678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4779" y="1094036"/>
            <a:ext cx="2109021" cy="21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2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Is it just </a:t>
            </a:r>
            <a:r>
              <a:rPr lang="en-US" b="1" dirty="0"/>
              <a:t>common sense?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11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06A2-124E-9EF6-490E-CCB81EEA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b="1" dirty="0"/>
              <a:t>systems engineering</a:t>
            </a:r>
            <a:r>
              <a:rPr lang="en-US" dirty="0"/>
              <a:t>?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B599B228-46F4-4179-FB8D-7FAB5B85E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463" y="2781858"/>
            <a:ext cx="2227159" cy="2227159"/>
          </a:xfrm>
          <a:prstGeom prst="rect">
            <a:avLst/>
          </a:prstGeom>
        </p:spPr>
      </p:pic>
      <p:pic>
        <p:nvPicPr>
          <p:cNvPr id="5" name="Online Media 4" title="Microservices">
            <a:hlinkClick r:id="" action="ppaction://media"/>
            <a:extLst>
              <a:ext uri="{FF2B5EF4-FFF2-40B4-BE49-F238E27FC236}">
                <a16:creationId xmlns:a16="http://schemas.microsoft.com/office/drawing/2014/main" id="{67E9CEC4-55AF-46F8-8CEC-B9B0D1525E0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8200" y="1723536"/>
            <a:ext cx="7700962" cy="435133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94B8FC7-677B-73A0-6FF4-5BFC0FD5F099}"/>
              </a:ext>
            </a:extLst>
          </p:cNvPr>
          <p:cNvSpPr/>
          <p:nvPr/>
        </p:nvSpPr>
        <p:spPr>
          <a:xfrm>
            <a:off x="9061554" y="555555"/>
            <a:ext cx="2766011" cy="8348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Funny Video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03A76-8CF3-6770-A733-0F029D910618}"/>
              </a:ext>
            </a:extLst>
          </p:cNvPr>
          <p:cNvCxnSpPr>
            <a:cxnSpLocks/>
          </p:cNvCxnSpPr>
          <p:nvPr/>
        </p:nvCxnSpPr>
        <p:spPr>
          <a:xfrm flipH="1">
            <a:off x="8709285" y="1367695"/>
            <a:ext cx="479685" cy="322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B6AA47-0DF6-BA3D-1AD4-59FEBBE02A0E}"/>
              </a:ext>
            </a:extLst>
          </p:cNvPr>
          <p:cNvCxnSpPr>
            <a:cxnSpLocks/>
          </p:cNvCxnSpPr>
          <p:nvPr/>
        </p:nvCxnSpPr>
        <p:spPr>
          <a:xfrm>
            <a:off x="8677716" y="2375779"/>
            <a:ext cx="511254" cy="8396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7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3EE8-08C1-D3F7-ADDC-5285A43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running a 5k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465974-DD02-1155-1516-2D296DC303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2933003"/>
              </p:ext>
            </p:extLst>
          </p:nvPr>
        </p:nvGraphicFramePr>
        <p:xfrm>
          <a:off x="478436" y="2300991"/>
          <a:ext cx="8933305" cy="3335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outline">
            <a:extLst>
              <a:ext uri="{FF2B5EF4-FFF2-40B4-BE49-F238E27FC236}">
                <a16:creationId xmlns:a16="http://schemas.microsoft.com/office/drawing/2014/main" id="{6478ABE1-0AF5-68EC-EDAC-009C21678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4779" y="1094036"/>
            <a:ext cx="2109021" cy="21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3EE8-08C1-D3F7-ADDC-5285A43ED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personal project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5465974-DD02-1155-1516-2D296DC303CF}"/>
              </a:ext>
            </a:extLst>
          </p:cNvPr>
          <p:cNvGraphicFramePr/>
          <p:nvPr/>
        </p:nvGraphicFramePr>
        <p:xfrm>
          <a:off x="478436" y="2300991"/>
          <a:ext cx="8933305" cy="3335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phic 5" descr="Head with gears outline">
            <a:extLst>
              <a:ext uri="{FF2B5EF4-FFF2-40B4-BE49-F238E27FC236}">
                <a16:creationId xmlns:a16="http://schemas.microsoft.com/office/drawing/2014/main" id="{6478ABE1-0AF5-68EC-EDAC-009C216781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4779" y="1094036"/>
            <a:ext cx="2109021" cy="210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53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How do you communicate this to a </a:t>
            </a:r>
            <a:r>
              <a:rPr lang="en-US" b="1" dirty="0"/>
              <a:t>developer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553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838D-5FF8-0C22-F34F-429339ED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F274-98B1-7A50-DACC-3D5545FBB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BS, Computer Science, Virginia Tech, 2021</a:t>
            </a:r>
          </a:p>
          <a:p>
            <a:r>
              <a:rPr lang="en-US" dirty="0"/>
              <a:t>(soon to be) ME, Systems Engineering, UVA, 2023</a:t>
            </a:r>
          </a:p>
          <a:p>
            <a:r>
              <a:rPr lang="en-US" dirty="0"/>
              <a:t>PhD Student, Systems Engineering, UVA</a:t>
            </a:r>
          </a:p>
          <a:p>
            <a:r>
              <a:rPr lang="en-US" dirty="0"/>
              <a:t>Member, Riggs Lab (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sriggslab.com</a:t>
            </a:r>
            <a:r>
              <a:rPr lang="en-US" dirty="0"/>
              <a:t>) </a:t>
            </a:r>
          </a:p>
          <a:p>
            <a:r>
              <a:rPr lang="en-US" dirty="0"/>
              <a:t>NSF Cyber-Physical Systems Research Trainee</a:t>
            </a:r>
          </a:p>
          <a:p>
            <a:r>
              <a:rPr lang="en-US" dirty="0"/>
              <a:t>Certified Scrum Product Owner, Leidos, 2021</a:t>
            </a:r>
          </a:p>
          <a:p>
            <a:r>
              <a:rPr lang="en-US" dirty="0"/>
              <a:t>Webmaster, Human Factors &amp; Ergonomics Society @ UVA (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hfes.atuva.ga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7F8266A-35AA-7CD9-31DB-961317FF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01" y="758908"/>
            <a:ext cx="1416712" cy="188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9355E-EC85-E9EA-3A94-E6A3A983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2276" y="2777732"/>
            <a:ext cx="2380717" cy="720674"/>
          </a:xfrm>
          <a:prstGeom prst="rect">
            <a:avLst/>
          </a:prstGeom>
        </p:spPr>
      </p:pic>
      <p:pic>
        <p:nvPicPr>
          <p:cNvPr id="2052" name="Picture 4" descr="Virginia Tech Hokies - Wikipedia">
            <a:extLst>
              <a:ext uri="{FF2B5EF4-FFF2-40B4-BE49-F238E27FC236}">
                <a16:creationId xmlns:a16="http://schemas.microsoft.com/office/drawing/2014/main" id="{55E2CE48-A55A-2541-6EBE-E562FC865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24" y="415964"/>
            <a:ext cx="2125966" cy="101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iversity of Virginia changes athletics logo over links to slavery | CNN">
            <a:extLst>
              <a:ext uri="{FF2B5EF4-FFF2-40B4-BE49-F238E27FC236}">
                <a16:creationId xmlns:a16="http://schemas.microsoft.com/office/drawing/2014/main" id="{7FE90D9C-93CB-E23F-2849-7B2EB12FA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0" t="12164" r="21906" b="7371"/>
          <a:stretch/>
        </p:blipFill>
        <p:spPr bwMode="auto">
          <a:xfrm>
            <a:off x="8740844" y="1378367"/>
            <a:ext cx="548641" cy="44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Leidos: Innovative Solutions through Information Technology, Engineering  and Science">
            <a:extLst>
              <a:ext uri="{FF2B5EF4-FFF2-40B4-BE49-F238E27FC236}">
                <a16:creationId xmlns:a16="http://schemas.microsoft.com/office/drawing/2014/main" id="{9F0A2E81-19CC-8CAA-1A18-7F4AE78D3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694" y="3680533"/>
            <a:ext cx="2052750" cy="9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FES@UVA Logo">
            <a:extLst>
              <a:ext uri="{FF2B5EF4-FFF2-40B4-BE49-F238E27FC236}">
                <a16:creationId xmlns:a16="http://schemas.microsoft.com/office/drawing/2014/main" id="{C1533DCB-B025-BF7A-1F1B-CD276E01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2157" y="4558416"/>
            <a:ext cx="863792" cy="9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092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Game:</a:t>
            </a:r>
            <a:br>
              <a:rPr lang="en-US" dirty="0"/>
            </a:br>
            <a:r>
              <a:rPr lang="en-US" b="1" dirty="0"/>
              <a:t>explain in plain </a:t>
            </a:r>
            <a:r>
              <a:rPr lang="en-US" b="1" dirty="0" err="1"/>
              <a:t>english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23142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F309-1587-7A0E-74FD-F7BCACEC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2" y="2468245"/>
            <a:ext cx="10515600" cy="1325563"/>
          </a:xfrm>
        </p:spPr>
        <p:txBody>
          <a:bodyPr/>
          <a:lstStyle/>
          <a:p>
            <a:r>
              <a:rPr lang="en-US" dirty="0"/>
              <a:t>How’s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AC7A85-B48B-3344-8F50-A28F1537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138" y="562263"/>
            <a:ext cx="5704310" cy="57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5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F309-1587-7A0E-74FD-F7BCACEC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2" y="2468245"/>
            <a:ext cx="10515600" cy="1325563"/>
          </a:xfrm>
        </p:spPr>
        <p:txBody>
          <a:bodyPr/>
          <a:lstStyle/>
          <a:p>
            <a:r>
              <a:rPr lang="en-US" dirty="0"/>
              <a:t>How’s this?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DF1C7-77F7-050C-326F-E13FBE27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581" y="1295344"/>
            <a:ext cx="6629573" cy="42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3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F309-1587-7A0E-74FD-F7BCACEC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2" y="2468245"/>
            <a:ext cx="10515600" cy="1325563"/>
          </a:xfrm>
        </p:spPr>
        <p:txBody>
          <a:bodyPr/>
          <a:lstStyle/>
          <a:p>
            <a:r>
              <a:rPr lang="en-US" dirty="0"/>
              <a:t>How’s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DF50B-398A-C75F-2DC3-822207029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853" y="1047687"/>
            <a:ext cx="6645902" cy="4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42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Who checks the checkboxes?</a:t>
            </a:r>
          </a:p>
        </p:txBody>
      </p:sp>
    </p:spTree>
    <p:extLst>
      <p:ext uri="{BB962C8B-B14F-4D97-AF65-F5344CB8AC3E}">
        <p14:creationId xmlns:p14="http://schemas.microsoft.com/office/powerpoint/2010/main" val="2178632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Is it worth it?</a:t>
            </a:r>
          </a:p>
        </p:txBody>
      </p:sp>
    </p:spTree>
    <p:extLst>
      <p:ext uri="{BB962C8B-B14F-4D97-AF65-F5344CB8AC3E}">
        <p14:creationId xmlns:p14="http://schemas.microsoft.com/office/powerpoint/2010/main" val="218193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More &amp; better information is powerful.</a:t>
            </a:r>
          </a:p>
        </p:txBody>
      </p:sp>
    </p:spTree>
    <p:extLst>
      <p:ext uri="{BB962C8B-B14F-4D97-AF65-F5344CB8AC3E}">
        <p14:creationId xmlns:p14="http://schemas.microsoft.com/office/powerpoint/2010/main" val="3905387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nowledge pyramid (IEKO)">
            <a:extLst>
              <a:ext uri="{FF2B5EF4-FFF2-40B4-BE49-F238E27FC236}">
                <a16:creationId xmlns:a16="http://schemas.microsoft.com/office/drawing/2014/main" id="{6D631BDC-5837-462C-62A6-8A3CAF28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676275"/>
            <a:ext cx="70580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6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730831-D878-7939-2629-1C4A12B1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867" y="0"/>
            <a:ext cx="7553498" cy="2882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CA0B65-F5A1-214A-3968-87809335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996" y="2418855"/>
            <a:ext cx="6085273" cy="37992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1C8541D-82D4-7B8C-C5F4-A31BCCCA7222}"/>
                  </a:ext>
                </a:extLst>
              </p14:cNvPr>
              <p14:cNvContentPartPr/>
              <p14:nvPr/>
            </p14:nvContentPartPr>
            <p14:xfrm>
              <a:off x="7946771" y="1919618"/>
              <a:ext cx="568080" cy="1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1C8541D-82D4-7B8C-C5F4-A31BCCCA72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92771" y="1811978"/>
                <a:ext cx="67572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100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b="1" dirty="0"/>
              <a:t>Game:</a:t>
            </a:r>
            <a:br>
              <a:rPr lang="en-US" b="1" dirty="0"/>
            </a:br>
            <a:r>
              <a:rPr lang="en-US" dirty="0"/>
              <a:t>what’s the best way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885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b="1" dirty="0"/>
              <a:t>engineering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310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4A30E-D95A-36AB-3CDC-69BA091C5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8809B1-8577-F3E8-6CE4-3BF009296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873" y="2199785"/>
            <a:ext cx="12102356" cy="88145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7C5889-B937-3C84-10EF-0CDB653B6D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Help a sociologist clean this</a:t>
            </a:r>
          </a:p>
        </p:txBody>
      </p:sp>
    </p:spTree>
    <p:extLst>
      <p:ext uri="{BB962C8B-B14F-4D97-AF65-F5344CB8AC3E}">
        <p14:creationId xmlns:p14="http://schemas.microsoft.com/office/powerpoint/2010/main" val="797698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57C5889-B937-3C84-10EF-0CDB653B6D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Buy a sensor to measure </a:t>
            </a:r>
            <a:r>
              <a:rPr lang="en-US" b="1" dirty="0"/>
              <a:t>Heart Rate Variability</a:t>
            </a:r>
            <a:r>
              <a:rPr lang="en-US" dirty="0"/>
              <a:t> in a non-medical setting</a:t>
            </a:r>
          </a:p>
        </p:txBody>
      </p:sp>
      <p:pic>
        <p:nvPicPr>
          <p:cNvPr id="6146" name="Picture 2" descr="What are R-R intervals? - Elite HRV Knowledge Base">
            <a:extLst>
              <a:ext uri="{FF2B5EF4-FFF2-40B4-BE49-F238E27FC236}">
                <a16:creationId xmlns:a16="http://schemas.microsoft.com/office/drawing/2014/main" id="{4D481A24-AC4E-4F58-6875-829867486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76" y="2600066"/>
            <a:ext cx="9300648" cy="306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7464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4A30E-D95A-36AB-3CDC-69BA091C5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C5889-B937-3C84-10EF-0CDB653B6D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Get </a:t>
            </a:r>
            <a:r>
              <a:rPr lang="en-US" b="1" dirty="0"/>
              <a:t>Heart Rate Variability </a:t>
            </a:r>
            <a:r>
              <a:rPr lang="en-US" dirty="0"/>
              <a:t>data</a:t>
            </a:r>
            <a:r>
              <a:rPr lang="en-US" b="1" dirty="0"/>
              <a:t> </a:t>
            </a:r>
            <a:r>
              <a:rPr lang="en-US" dirty="0"/>
              <a:t>from this device for research 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8E22B-D0F7-ED3F-BD07-3889603D3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106729"/>
            <a:ext cx="10515600" cy="398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5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A4A30E-D95A-36AB-3CDC-69BA091C5D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57C5889-B937-3C84-10EF-0CDB653B6D0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Create a </a:t>
            </a:r>
            <a:r>
              <a:rPr lang="en-US" b="1" dirty="0"/>
              <a:t>web presence </a:t>
            </a:r>
            <a:r>
              <a:rPr lang="en-US" dirty="0"/>
              <a:t>for your 88 year-old piano teacher neighbor</a:t>
            </a:r>
          </a:p>
        </p:txBody>
      </p:sp>
      <p:pic>
        <p:nvPicPr>
          <p:cNvPr id="14338" name="Picture 2" descr="GALVESTON.COM: Live Music: Piano Lounge with Clay Howell - Galveston, TX">
            <a:extLst>
              <a:ext uri="{FF2B5EF4-FFF2-40B4-BE49-F238E27FC236}">
                <a16:creationId xmlns:a16="http://schemas.microsoft.com/office/drawing/2014/main" id="{3436CC17-C21A-C76A-C12F-96A66E61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572" y="2668385"/>
            <a:ext cx="6318856" cy="286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60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b="1" dirty="0"/>
              <a:t>systems engineering </a:t>
            </a:r>
            <a:r>
              <a:rPr lang="en-US" dirty="0"/>
              <a:t>is</a:t>
            </a:r>
            <a:br>
              <a:rPr lang="en-US" dirty="0"/>
            </a:br>
            <a:r>
              <a:rPr lang="en-US" b="1" dirty="0"/>
              <a:t>information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15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More &amp; better information is powerful.</a:t>
            </a:r>
          </a:p>
        </p:txBody>
      </p:sp>
    </p:spTree>
    <p:extLst>
      <p:ext uri="{BB962C8B-B14F-4D97-AF65-F5344CB8AC3E}">
        <p14:creationId xmlns:p14="http://schemas.microsoft.com/office/powerpoint/2010/main" val="25544702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nowledge pyramid (IEKO)">
            <a:extLst>
              <a:ext uri="{FF2B5EF4-FFF2-40B4-BE49-F238E27FC236}">
                <a16:creationId xmlns:a16="http://schemas.microsoft.com/office/drawing/2014/main" id="{6D631BDC-5837-462C-62A6-8A3CAF28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8" y="676275"/>
            <a:ext cx="70580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77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You know who else likes information? </a:t>
            </a:r>
          </a:p>
        </p:txBody>
      </p:sp>
    </p:spTree>
    <p:extLst>
      <p:ext uri="{BB962C8B-B14F-4D97-AF65-F5344CB8AC3E}">
        <p14:creationId xmlns:p14="http://schemas.microsoft.com/office/powerpoint/2010/main" val="3852653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OpenAI Releases GPT-4: Now Available In ChatGPT &amp; Bing">
            <a:extLst>
              <a:ext uri="{FF2B5EF4-FFF2-40B4-BE49-F238E27FC236}">
                <a16:creationId xmlns:a16="http://schemas.microsoft.com/office/drawing/2014/main" id="{DFE61A68-EAD4-CA61-9424-99E5A139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51" y="353394"/>
            <a:ext cx="5763096" cy="302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8AF0D2-34A5-9528-1FD0-071DFF826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622" y="353394"/>
            <a:ext cx="2114432" cy="5910141"/>
          </a:xfrm>
          <a:prstGeom prst="rect">
            <a:avLst/>
          </a:prstGeom>
        </p:spPr>
      </p:pic>
      <p:pic>
        <p:nvPicPr>
          <p:cNvPr id="4" name="Picture 4" descr="GitHub Copilot - Visual Studio Marketplace">
            <a:extLst>
              <a:ext uri="{FF2B5EF4-FFF2-40B4-BE49-F238E27FC236}">
                <a16:creationId xmlns:a16="http://schemas.microsoft.com/office/drawing/2014/main" id="{68E185D8-D95E-79A2-1578-D45806339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336" y="3815542"/>
            <a:ext cx="2259188" cy="225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99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CC4449-C06C-0308-438C-9981FBB30ADB}"/>
              </a:ext>
            </a:extLst>
          </p:cNvPr>
          <p:cNvSpPr/>
          <p:nvPr/>
        </p:nvSpPr>
        <p:spPr>
          <a:xfrm>
            <a:off x="1322431" y="3396037"/>
            <a:ext cx="1976483" cy="115059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07B568-E4A6-833B-30CD-47594FB88F7F}"/>
              </a:ext>
            </a:extLst>
          </p:cNvPr>
          <p:cNvSpPr/>
          <p:nvPr/>
        </p:nvSpPr>
        <p:spPr>
          <a:xfrm>
            <a:off x="332507" y="4987636"/>
            <a:ext cx="3998423" cy="16126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306A2-124E-9EF6-490E-CCB81EEA7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998" y="303274"/>
            <a:ext cx="7171376" cy="1325563"/>
          </a:xfrm>
        </p:spPr>
        <p:txBody>
          <a:bodyPr>
            <a:noAutofit/>
          </a:bodyPr>
          <a:lstStyle/>
          <a:p>
            <a:r>
              <a:rPr lang="en-US" sz="3200" b="1" dirty="0"/>
              <a:t>Nicholas Gardella</a:t>
            </a:r>
            <a:br>
              <a:rPr lang="en-US" sz="2400" i="1" dirty="0"/>
            </a:br>
            <a:r>
              <a:rPr lang="en-US" sz="2400" i="1" dirty="0"/>
              <a:t>Computer Scientist &amp; Human Systems Engineer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DBCC51-62A9-A1FE-5B34-C96B04359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431" y="582274"/>
            <a:ext cx="1976483" cy="263629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HFES@UVA Logo">
            <a:extLst>
              <a:ext uri="{FF2B5EF4-FFF2-40B4-BE49-F238E27FC236}">
                <a16:creationId xmlns:a16="http://schemas.microsoft.com/office/drawing/2014/main" id="{F591369E-0BC7-0320-0AA8-D0008DA11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5" y="5136177"/>
            <a:ext cx="863792" cy="92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 Download and Usage Guidelines">
            <a:extLst>
              <a:ext uri="{FF2B5EF4-FFF2-40B4-BE49-F238E27FC236}">
                <a16:creationId xmlns:a16="http://schemas.microsoft.com/office/drawing/2014/main" id="{15BCE32B-8B74-F041-5515-E61A5C20B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0" y="6166726"/>
            <a:ext cx="1201841" cy="31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207B88-4733-5144-308B-6B11D6478606}"/>
              </a:ext>
            </a:extLst>
          </p:cNvPr>
          <p:cNvSpPr txBox="1"/>
          <p:nvPr/>
        </p:nvSpPr>
        <p:spPr>
          <a:xfrm>
            <a:off x="1725200" y="5037884"/>
            <a:ext cx="2499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hfesuva@gmail.com</a:t>
            </a:r>
            <a:endParaRPr lang="en-US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https://hfes.atuva.ga/</a:t>
            </a:r>
            <a:r>
              <a:rPr lang="en-US" dirty="0"/>
              <a:t> </a:t>
            </a:r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1F0015F1-0723-1246-681D-44B41A4BD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84" y="5650592"/>
            <a:ext cx="934190" cy="9341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8BCCCC-3646-3A29-9D64-57C5D1402600}"/>
              </a:ext>
            </a:extLst>
          </p:cNvPr>
          <p:cNvSpPr/>
          <p:nvPr/>
        </p:nvSpPr>
        <p:spPr>
          <a:xfrm>
            <a:off x="7861072" y="4987636"/>
            <a:ext cx="3998423" cy="161266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EDB8AC1-2B0A-8DA2-6BF2-CC8955EDFC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7522" y="5797199"/>
            <a:ext cx="2380717" cy="7206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984225-52E5-B1F2-80E7-595243591B33}"/>
              </a:ext>
            </a:extLst>
          </p:cNvPr>
          <p:cNvSpPr txBox="1"/>
          <p:nvPr/>
        </p:nvSpPr>
        <p:spPr>
          <a:xfrm>
            <a:off x="7897957" y="5147639"/>
            <a:ext cx="2499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sriggs@virginia.edu</a:t>
            </a:r>
            <a:endParaRPr lang="en-US" dirty="0"/>
          </a:p>
          <a:p>
            <a:pPr algn="ctr"/>
            <a:r>
              <a:rPr lang="en-US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https://sriggslab.com/</a:t>
            </a:r>
            <a:endParaRPr lang="en-US" dirty="0"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7" name="Picture 16" descr="Qr code&#10;&#10;Description automatically generated">
            <a:extLst>
              <a:ext uri="{FF2B5EF4-FFF2-40B4-BE49-F238E27FC236}">
                <a16:creationId xmlns:a16="http://schemas.microsoft.com/office/drawing/2014/main" id="{66E52377-08B2-9FCC-F46E-FE15D71E0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9" y="5067466"/>
            <a:ext cx="1411702" cy="1411702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9BFDD921-EC5F-9568-BB40-DE5A746D96C1}"/>
              </a:ext>
            </a:extLst>
          </p:cNvPr>
          <p:cNvSpPr txBox="1">
            <a:spLocks/>
          </p:cNvSpPr>
          <p:nvPr/>
        </p:nvSpPr>
        <p:spPr>
          <a:xfrm>
            <a:off x="3588060" y="1162025"/>
            <a:ext cx="957077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Contact-</a:t>
            </a:r>
            <a:r>
              <a:rPr lang="en-US" sz="2400" dirty="0"/>
              <a:t> </a:t>
            </a:r>
            <a:r>
              <a:rPr lang="en-US" sz="24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njg4ne@virginia.edu</a:t>
            </a:r>
            <a:r>
              <a:rPr lang="en-US" sz="2400" dirty="0"/>
              <a:t> </a:t>
            </a:r>
          </a:p>
          <a:p>
            <a:r>
              <a:rPr lang="en-US" sz="2400" b="1" dirty="0"/>
              <a:t>Website-</a:t>
            </a:r>
            <a:r>
              <a:rPr lang="en-US" sz="2400" dirty="0"/>
              <a:t> </a:t>
            </a:r>
            <a:r>
              <a:rPr lang="en-US" sz="2400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https://njg.engineering.virginia.edu</a:t>
            </a:r>
            <a:endParaRPr lang="en-US" sz="2400" dirty="0"/>
          </a:p>
          <a:p>
            <a:r>
              <a:rPr lang="en-US" sz="2400" b="1" dirty="0"/>
              <a:t>Primary Services-</a:t>
            </a:r>
            <a:r>
              <a:rPr lang="en-US" sz="2400" dirty="0"/>
              <a:t> teaching, consulting, research </a:t>
            </a:r>
          </a:p>
          <a:p>
            <a:r>
              <a:rPr lang="en-US" sz="2400" b="1" dirty="0"/>
              <a:t>Secondary Services- </a:t>
            </a:r>
            <a:r>
              <a:rPr lang="en-US" sz="2400" dirty="0"/>
              <a:t>software development, tutoring</a:t>
            </a:r>
          </a:p>
          <a:p>
            <a:r>
              <a:rPr lang="en-US" sz="2400" b="1" dirty="0"/>
              <a:t>Free Services-</a:t>
            </a:r>
            <a:r>
              <a:rPr lang="en-US" sz="2400" dirty="0"/>
              <a:t> 1-to-1 mentorship, public speaking</a:t>
            </a:r>
          </a:p>
        </p:txBody>
      </p:sp>
      <p:pic>
        <p:nvPicPr>
          <p:cNvPr id="23" name="Picture 22" descr="Qr code&#10;&#10;Description automatically generated">
            <a:extLst>
              <a:ext uri="{FF2B5EF4-FFF2-40B4-BE49-F238E27FC236}">
                <a16:creationId xmlns:a16="http://schemas.microsoft.com/office/drawing/2014/main" id="{C914A10E-4B20-3DE2-A92F-771629A9EB6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69" y="3616696"/>
            <a:ext cx="2177274" cy="21772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26" name="Picture 2" descr="Linkedin - Free social media icons">
            <a:extLst>
              <a:ext uri="{FF2B5EF4-FFF2-40B4-BE49-F238E27FC236}">
                <a16:creationId xmlns:a16="http://schemas.microsoft.com/office/drawing/2014/main" id="{CE051F18-9F9B-8734-6743-0A92A4EE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78" y="3620651"/>
            <a:ext cx="701364" cy="7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4DC8FCBB-01FC-99EF-1EF5-C8AE599B6F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265" y="3466142"/>
            <a:ext cx="1010383" cy="10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5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b="1" dirty="0"/>
              <a:t>software engineering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708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dirty="0"/>
              <a:t>What is </a:t>
            </a:r>
            <a:br>
              <a:rPr lang="en-US" dirty="0"/>
            </a:br>
            <a:r>
              <a:rPr lang="en-US" b="1" dirty="0"/>
              <a:t>systems engineering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741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06A2-124E-9EF6-490E-CCB81EEA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b="1" dirty="0"/>
              <a:t>Operating</a:t>
            </a:r>
            <a:r>
              <a:rPr lang="en-US" dirty="0"/>
              <a:t> Systems?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A2676B-43EB-B2BE-D7B0-AA1793190C3C}"/>
              </a:ext>
            </a:extLst>
          </p:cNvPr>
          <p:cNvSpPr/>
          <p:nvPr/>
        </p:nvSpPr>
        <p:spPr>
          <a:xfrm>
            <a:off x="838200" y="2421973"/>
            <a:ext cx="7574280" cy="27781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NUM_THREADS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 MAIN: Creating thread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%d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thread_args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pthread_create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perform_work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&amp;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thread_args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result_code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2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306A2-124E-9EF6-490E-CCB81EEA7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</a:t>
            </a:r>
            <a:r>
              <a:rPr lang="en-US" b="1" dirty="0"/>
              <a:t>Networking</a:t>
            </a:r>
            <a:r>
              <a:rPr lang="en-US" dirty="0"/>
              <a:t> Systems?</a:t>
            </a:r>
          </a:p>
        </p:txBody>
      </p:sp>
      <p:pic>
        <p:nvPicPr>
          <p:cNvPr id="10" name="Content Placeholder 9" descr="Qr code&#10;&#10;Description automatically generated">
            <a:extLst>
              <a:ext uri="{FF2B5EF4-FFF2-40B4-BE49-F238E27FC236}">
                <a16:creationId xmlns:a16="http://schemas.microsoft.com/office/drawing/2014/main" id="{F7ECB87C-70F4-9D4D-CB02-903C8ADBC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923" y="2712271"/>
            <a:ext cx="2925839" cy="292583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47C77-E98D-CC50-94E1-CD51DD56F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9061"/>
            <a:ext cx="6248563" cy="416933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85ED8F6B-860D-1FDC-2B02-AEB231A4C675}"/>
              </a:ext>
            </a:extLst>
          </p:cNvPr>
          <p:cNvSpPr/>
          <p:nvPr/>
        </p:nvSpPr>
        <p:spPr>
          <a:xfrm>
            <a:off x="9275214" y="555555"/>
            <a:ext cx="2552351" cy="83488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Great Video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3339F3B-CF52-42AE-FD34-C70103AC34AF}"/>
              </a:ext>
            </a:extLst>
          </p:cNvPr>
          <p:cNvCxnSpPr>
            <a:cxnSpLocks/>
          </p:cNvCxnSpPr>
          <p:nvPr/>
        </p:nvCxnSpPr>
        <p:spPr>
          <a:xfrm flipH="1">
            <a:off x="7458716" y="1344947"/>
            <a:ext cx="1951813" cy="7667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800EE4-E0C4-1BD4-9778-345DC501A5F3}"/>
              </a:ext>
            </a:extLst>
          </p:cNvPr>
          <p:cNvCxnSpPr>
            <a:cxnSpLocks/>
          </p:cNvCxnSpPr>
          <p:nvPr/>
        </p:nvCxnSpPr>
        <p:spPr>
          <a:xfrm>
            <a:off x="7265995" y="3399272"/>
            <a:ext cx="664272" cy="385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1873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D541-04DF-C344-2240-84D362AE9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82321"/>
            <a:ext cx="9144000" cy="2387600"/>
          </a:xfrm>
        </p:spPr>
        <p:txBody>
          <a:bodyPr/>
          <a:lstStyle/>
          <a:p>
            <a:r>
              <a:rPr lang="en-US" b="1" dirty="0"/>
              <a:t>systems engineering </a:t>
            </a:r>
            <a:r>
              <a:rPr lang="en-US" dirty="0"/>
              <a:t>is</a:t>
            </a:r>
            <a:br>
              <a:rPr lang="en-US" dirty="0"/>
            </a:br>
            <a:r>
              <a:rPr lang="en-US" b="1" dirty="0"/>
              <a:t>information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26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D8D541-04DF-C344-2240-84D362AE980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524000" y="1534983"/>
                <a:ext cx="9144000" cy="289461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𝒔𝒚𝒔𝒕𝒆𝒎𝒔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𝒆𝒏𝒈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𝒊𝒏𝒇𝒐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𝒆𝒏𝒈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.)⊇(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𝑺𝑾𝑬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ED8D541-04DF-C344-2240-84D362AE98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524000" y="1534983"/>
                <a:ext cx="9144000" cy="28946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9413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Custom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256</TotalTime>
  <Words>562</Words>
  <Application>Microsoft Office PowerPoint</Application>
  <PresentationFormat>Widescreen</PresentationFormat>
  <Paragraphs>120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Cambria Math</vt:lpstr>
      <vt:lpstr>Consolas</vt:lpstr>
      <vt:lpstr>Franklin Gothic Book</vt:lpstr>
      <vt:lpstr>Roboto</vt:lpstr>
      <vt:lpstr>Office Theme</vt:lpstr>
      <vt:lpstr>Communicating Requirements in Software Engineering</vt:lpstr>
      <vt:lpstr>Bio</vt:lpstr>
      <vt:lpstr>What is  engineering?</vt:lpstr>
      <vt:lpstr>What is  software engineering?</vt:lpstr>
      <vt:lpstr>What is  systems engineering?</vt:lpstr>
      <vt:lpstr>Is it Operating Systems?</vt:lpstr>
      <vt:lpstr>Is it Networking Systems?</vt:lpstr>
      <vt:lpstr>systems engineering is information engineering</vt:lpstr>
      <vt:lpstr>(systems eng.)≈(info.  eng.)⊇(SWE) </vt:lpstr>
      <vt:lpstr>It is information engineering.</vt:lpstr>
      <vt:lpstr>It is information engineering.</vt:lpstr>
      <vt:lpstr>It is information engineering.</vt:lpstr>
      <vt:lpstr>It is information engineering.</vt:lpstr>
      <vt:lpstr>Universals</vt:lpstr>
      <vt:lpstr>Is it just common sense?</vt:lpstr>
      <vt:lpstr>Why systems engineering?</vt:lpstr>
      <vt:lpstr>Example: running a 5k</vt:lpstr>
      <vt:lpstr>Example: personal project</vt:lpstr>
      <vt:lpstr>How do you communicate this to a developer?</vt:lpstr>
      <vt:lpstr>Game: explain in plain english</vt:lpstr>
      <vt:lpstr>How’s this?</vt:lpstr>
      <vt:lpstr>How’s this?</vt:lpstr>
      <vt:lpstr>How’s this?</vt:lpstr>
      <vt:lpstr>Who checks the checkboxes?</vt:lpstr>
      <vt:lpstr>Is it worth it?</vt:lpstr>
      <vt:lpstr>More &amp; better information is powerful.</vt:lpstr>
      <vt:lpstr>PowerPoint Presentation</vt:lpstr>
      <vt:lpstr>PowerPoint Presentation</vt:lpstr>
      <vt:lpstr>Game: what’s the best way</vt:lpstr>
      <vt:lpstr>PowerPoint Presentation</vt:lpstr>
      <vt:lpstr>PowerPoint Presentation</vt:lpstr>
      <vt:lpstr>PowerPoint Presentation</vt:lpstr>
      <vt:lpstr>PowerPoint Presentation</vt:lpstr>
      <vt:lpstr>systems engineering is information engineering</vt:lpstr>
      <vt:lpstr>More &amp; better information is powerful.</vt:lpstr>
      <vt:lpstr>PowerPoint Presentation</vt:lpstr>
      <vt:lpstr>You know who else likes information? </vt:lpstr>
      <vt:lpstr>PowerPoint Presentation</vt:lpstr>
      <vt:lpstr>Nicholas Gardella Computer Scientist &amp; Human Systems Engineer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Gardella, Nicholas John (njg4ne)</dc:creator>
  <cp:lastModifiedBy>Gardella, Nicholas John (njg4ne)</cp:lastModifiedBy>
  <cp:revision>1</cp:revision>
  <dcterms:created xsi:type="dcterms:W3CDTF">2023-03-25T16:00:10Z</dcterms:created>
  <dcterms:modified xsi:type="dcterms:W3CDTF">2023-03-25T20:39:04Z</dcterms:modified>
</cp:coreProperties>
</file>